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A599D-D3C3-A47A-4BB4-5FDB1E5AA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8BA24-9392-0634-443B-B20D30B0B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6D453-41C7-6AC8-294E-1DEFC875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3F164-E438-249E-1588-3C3369B0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A452-9EC5-59E4-8295-424CCD8F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6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A249F-8DE4-BB7F-2D78-799BCEA6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E7F7F-0707-F6A9-5FFC-4D26EDECC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1FC62-282C-D9F2-A10A-02DD1A037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CFA0B-2B62-9077-9BE6-132B1100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84FFC-97E1-E625-4022-61BAF9A7C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7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9E599-C472-A9A5-57DD-D0CCB1136F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A5D53-82B3-EBB6-956B-0175C3D66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AB99D-019B-AECC-E0C7-D8B9D803A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C6488-09FC-C81D-A4E9-4864417C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327E-4FC0-DDFE-90DC-C3103B19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7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B2083-0D43-5768-9EC7-3750933BF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58C2C-B7D7-7D4A-D90E-348029973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70C84-FC09-96FE-9E61-17292312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C99E8-FFD6-ED73-1D7B-64CAFD9DE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E063D-26FD-C53D-B0F9-B333EAEF2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4F278-6F49-9369-B378-7080D9F6A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C9191-F316-D6DF-4BE3-364985270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5088F-A005-F672-B008-4814F6208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45770-58AD-24FB-E2C1-8B8D630B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FB2CE-D0F6-D2DC-4014-A402754C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5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2CB3-DC72-52C6-472C-B360ADBE8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44B0-94D5-1599-7E9C-1D424FF88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3834A-BBDA-F2B7-5121-F5D3D43A8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98D9B-054D-0C9F-2EE0-72486CD0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0D8A8-37DF-FEC0-C670-CF6F20C13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60FC3-412E-7821-532A-79D0399F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7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93EB6-E966-BF1D-1736-F7A2B6873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BFA38-8FB7-BC38-C418-C713FBB8C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7F932-7FA9-1B11-BA8A-7D7B71A47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CECBA-9A85-B17D-2712-F1A86BBA6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75853-98EF-65C8-D96A-FC9E7304A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25E928-C601-91CA-2A39-53ECA5D44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D88EA4-9E62-B1FC-0EAD-65E0EE667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A8FD8-3637-DE6B-11B2-B38D91DC5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0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FA750-79B1-A7D6-53E7-42272CD6D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08BCA6-5663-2E2F-7ACF-89347E47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42CA2-8091-0437-E903-96BFF710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D02E7-345A-02DA-8948-17B128EE5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2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FBBD5C-7966-033F-E87C-55AFE8A1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115D7-A2F3-F76C-6079-D844972C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177FD-7BA6-CB34-15AD-81E8E69D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1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1C253-5C5D-F406-FF47-9BA772380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1E9F8-A59C-5E0F-EE5A-B2CE58964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778DB-0F26-A44F-32A2-3114E6FB9D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FD895-2340-6463-26E5-530A34C2F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9A436-DE64-CD2C-7CC4-919141607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1B4A6-5274-B943-5205-597FE5FC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2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C46E-4481-0702-0F9F-8553A6A46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EF326-1E36-543E-1DC8-AF679B681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56EE8-A828-B279-07E4-E7E3872E8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C9942-40EA-24C6-55C9-06E979DF6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B794D-E0F1-DA03-D60D-17B8DFCF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74C38-FB86-2074-4B18-E2087FA5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1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81C898-0D66-045F-5DD4-D2F8C18F3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3555B-E49C-B35D-7473-357FB0473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82621-3855-2430-BF98-0B88BA71C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21846-7BF9-44FB-BD96-4FFD3771B735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4B372-3BD2-ED1F-5DC6-74AFA51D9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A4439-D1FF-14D7-5DAE-FAEBA3B7D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26CF-FDFA-4C55-B41B-7B3CC0847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9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EDC9-1C9E-8188-D0C6-5BFAB98D3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0122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Historic Places in Greece</a:t>
            </a:r>
            <a:br>
              <a:rPr lang="en-US" sz="3600" b="1" dirty="0"/>
            </a:br>
            <a:r>
              <a:rPr lang="el-GR" sz="3600" b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3600" b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36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                    </a:t>
            </a:r>
            <a:r>
              <a:rPr lang="en-US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endParaRPr lang="en-US" sz="2800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2E9B05F-30DE-3229-5D72-9ED490E2204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62" y="2365247"/>
            <a:ext cx="8702676" cy="381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00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BB69A-5892-E41B-C7E8-36EA87DA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  <a:t>Knossos Palace, Crete</a:t>
            </a:r>
            <a:b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7E571-7B82-AC25-BC06-5B6E42DA90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Knossos is central to Minoan civilization and the myth of the labyrinth and Minotaur. </a:t>
            </a:r>
          </a:p>
          <a:p>
            <a:r>
              <a:rPr lang="en-US" dirty="0"/>
              <a:t>The palace’s complex architecture and advanced features, such as an early form of plumbing, reflect the sophistication of Minoan society.</a:t>
            </a:r>
          </a:p>
          <a:p>
            <a:r>
              <a:rPr lang="en-US" dirty="0"/>
              <a:t>Connected to Santorini, as Thera belonged to the Minoan Civilization </a:t>
            </a:r>
          </a:p>
        </p:txBody>
      </p:sp>
      <p:pic>
        <p:nvPicPr>
          <p:cNvPr id="1026" name="Picture 2" descr="Knossos Palace, Crete, Greece">
            <a:extLst>
              <a:ext uri="{FF2B5EF4-FFF2-40B4-BE49-F238E27FC236}">
                <a16:creationId xmlns:a16="http://schemas.microsoft.com/office/drawing/2014/main" id="{1928333F-E6E0-E05C-CF86-AA905176E7B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60198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64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BCA9-240D-632E-F75B-AA6432E79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  <a:t>The Sanctuary of Asklepios at Epidaurus</a:t>
            </a:r>
            <a:b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6010C-049E-2367-CB57-0564B9FCFE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The sanctuary was an ancient healing center, famed for its dream cures. </a:t>
            </a:r>
          </a:p>
          <a:p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Patients would sleep in the abaton, or dormitory, hoping to receive a dream visitation by the god, which priests would interpret as prescriptions for healing. </a:t>
            </a:r>
            <a:endParaRPr lang="en-US" dirty="0"/>
          </a:p>
        </p:txBody>
      </p:sp>
      <p:pic>
        <p:nvPicPr>
          <p:cNvPr id="2050" name="Picture 2" descr="The Sanctuary of Asklepios in Greece">
            <a:extLst>
              <a:ext uri="{FF2B5EF4-FFF2-40B4-BE49-F238E27FC236}">
                <a16:creationId xmlns:a16="http://schemas.microsoft.com/office/drawing/2014/main" id="{E17D2D27-5303-9DAE-9376-52445489F5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60198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86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69F0-AA10-014F-429B-E1CC42F0E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275"/>
              </a:spcAft>
            </a:pPr>
            <a: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  <a:t>The Medieval City of Rhodes</a:t>
            </a:r>
            <a:b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25617-793C-4E2F-98CF-4D91497856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The city’s architecture is a tapestry of historical periods, with influences from the Knights Hospitaller, the Ottomans, and the Italians.</a:t>
            </a:r>
          </a:p>
          <a:p>
            <a:r>
              <a:rPr lang="en-US" b="0" i="0" dirty="0">
                <a:solidFill>
                  <a:srgbClr val="313131"/>
                </a:solidFill>
                <a:effectLst/>
                <a:latin typeface="Roboto" panose="02000000000000000000" pitchFamily="2" charset="0"/>
              </a:rPr>
              <a:t> The Street of the Knights and the Palace of the Grand Master are highlights. </a:t>
            </a:r>
            <a:endParaRPr lang="en-US" dirty="0"/>
          </a:p>
        </p:txBody>
      </p:sp>
      <p:pic>
        <p:nvPicPr>
          <p:cNvPr id="3074" name="Picture 2" descr="Rhodes, Greece view from the sea with sailboat">
            <a:extLst>
              <a:ext uri="{FF2B5EF4-FFF2-40B4-BE49-F238E27FC236}">
                <a16:creationId xmlns:a16="http://schemas.microsoft.com/office/drawing/2014/main" id="{293119C0-4FFD-B301-A2A1-8753251C050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60198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73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A31B-1B33-31CC-9220-5DFE68E4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  <a:t> The </a:t>
            </a:r>
            <a:r>
              <a:rPr lang="en-US" b="1" i="0" dirty="0" err="1">
                <a:solidFill>
                  <a:srgbClr val="313131"/>
                </a:solidFill>
                <a:effectLst/>
                <a:latin typeface="var(--pchead-font)"/>
              </a:rPr>
              <a:t>Meteora</a:t>
            </a:r>
            <a: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  <a:t> Monasteries</a:t>
            </a:r>
            <a:b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8190-6783-4994-65B7-810A6D3752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Meteora</a:t>
            </a:r>
            <a:r>
              <a:rPr lang="en-US" dirty="0"/>
              <a:t>, meaning “suspended in air,” comprises six monasteries that are accessible to the public.</a:t>
            </a:r>
          </a:p>
          <a:p>
            <a:r>
              <a:rPr lang="en-US" dirty="0"/>
              <a:t> The monasteries were established by hermit monks in the 14th century as a refuge from Turkish invaders. </a:t>
            </a:r>
          </a:p>
          <a:p>
            <a:r>
              <a:rPr lang="en-US" dirty="0"/>
              <a:t>They are of  unique positioning and construction</a:t>
            </a:r>
          </a:p>
        </p:txBody>
      </p:sp>
      <p:pic>
        <p:nvPicPr>
          <p:cNvPr id="4098" name="Picture 2" descr="Sunset Sky and Monasteries of Meteora View">
            <a:extLst>
              <a:ext uri="{FF2B5EF4-FFF2-40B4-BE49-F238E27FC236}">
                <a16:creationId xmlns:a16="http://schemas.microsoft.com/office/drawing/2014/main" id="{DC6CC4EF-4F13-AED2-85D3-C54F893913C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60198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20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EA04-3638-D51E-3318-9BF7123D7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  <a:t>The Ancient City of Philippi</a:t>
            </a:r>
            <a:br>
              <a:rPr lang="en-US" b="1" i="0" dirty="0">
                <a:solidFill>
                  <a:srgbClr val="313131"/>
                </a:solidFill>
                <a:effectLst/>
                <a:latin typeface="var(--pchead-font)"/>
              </a:rPr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75F24-155A-3E89-8D71-1CA311B79A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Philippi, founded in 356 BC by Philip II of Macedon, played a significant role in Hellenistic, Roman, and early Christian history.</a:t>
            </a:r>
          </a:p>
          <a:p>
            <a:r>
              <a:rPr lang="en-US" dirty="0"/>
              <a:t> It is renowned for the Battle of Philippi in 42 BC, which marked the beginning of the end for the Roman Republic.</a:t>
            </a:r>
          </a:p>
          <a:p>
            <a:r>
              <a:rPr lang="en-US" dirty="0"/>
              <a:t> The site is also significant for Christians, as it is where Apostle Paul established one of the first European Christian communities.</a:t>
            </a:r>
          </a:p>
        </p:txBody>
      </p:sp>
      <p:pic>
        <p:nvPicPr>
          <p:cNvPr id="5122" name="Picture 2" descr="Ancient Theatre of Philippi in Greece">
            <a:extLst>
              <a:ext uri="{FF2B5EF4-FFF2-40B4-BE49-F238E27FC236}">
                <a16:creationId xmlns:a16="http://schemas.microsoft.com/office/drawing/2014/main" id="{0A0BB116-0F1C-3EEB-B9F1-106E553A78B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60198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58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299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Roboto</vt:lpstr>
      <vt:lpstr>var(--pchead-font)</vt:lpstr>
      <vt:lpstr>Office Theme</vt:lpstr>
      <vt:lpstr>Historic Places in Greece Αn original  presentation prepared by the HELLENIC CULTURE CENTRE VIP Project EU                    5</vt:lpstr>
      <vt:lpstr>Knossos Palace, Crete </vt:lpstr>
      <vt:lpstr>The Sanctuary of Asklepios at Epidaurus </vt:lpstr>
      <vt:lpstr>The Medieval City of Rhodes </vt:lpstr>
      <vt:lpstr> The Meteora Monasteries </vt:lpstr>
      <vt:lpstr>The Ancient City of Philippi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Ifigenia Georgiadou</dc:creator>
  <cp:lastModifiedBy>Ifigenia Georgiadou</cp:lastModifiedBy>
  <cp:revision>2</cp:revision>
  <dcterms:created xsi:type="dcterms:W3CDTF">2025-02-23T01:57:04Z</dcterms:created>
  <dcterms:modified xsi:type="dcterms:W3CDTF">2025-02-23T02:16:37Z</dcterms:modified>
</cp:coreProperties>
</file>