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67" r:id="rId4"/>
    <p:sldId id="260" r:id="rId5"/>
    <p:sldId id="261" r:id="rId6"/>
    <p:sldId id="262" r:id="rId7"/>
    <p:sldId id="264" r:id="rId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502" userDrawn="1">
          <p15:clr>
            <a:srgbClr val="A4A3A4"/>
          </p15:clr>
        </p15:guide>
        <p15:guide id="2" pos="4838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6068" autoAdjust="0"/>
  </p:normalViewPr>
  <p:slideViewPr>
    <p:cSldViewPr snapToGrid="0">
      <p:cViewPr varScale="1">
        <p:scale>
          <a:sx n="44" d="100"/>
          <a:sy n="44" d="100"/>
        </p:scale>
        <p:origin x="1507" y="53"/>
      </p:cViewPr>
      <p:guideLst>
        <p:guide pos="2502"/>
        <p:guide pos="4838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D0FF3C-2951-40B9-8187-5ED6C90AADCE}" type="datetimeFigureOut">
              <a:rPr lang="el-GR" smtClean="0"/>
              <a:t>23/2/2025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690856-A303-4A8F-8073-9DD66CDDDFB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0340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90856-A303-4A8F-8073-9DD66CDDDFB7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68965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Modern music is a significant aspect of Hellenic Culture in today world. Art and music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Greece have a long history dating from the Antiquity, when music was inseparable and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played an important part in the ancient Greek’s everyday life. Music had got more</a:t>
            </a:r>
          </a:p>
          <a:p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ecclesiatical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character in the Byzantine Empire. 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90856-A303-4A8F-8073-9DD66CDDDFB7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6312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Michael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"</a:t>
            </a:r>
            <a:r>
              <a:rPr lang="en-GB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Mikis</a:t>
            </a:r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Theodorakis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born 29 July 1925)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a songwriter and composer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 has written over 1000 songs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He was gained popularity after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created music for the films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Zorba the Greek(1964)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Z (1969) and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Serpico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(1973). In today world he is best-known 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composers.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Manos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Hatzidakis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also very famous in Greece. In 1960 he received an Academy Award for Best Original Song” for his song ,,Never on Sunday”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well popular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music composer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Dionysis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Savvopoulos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He mixed American musicians like Bob Dylan or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Frank Zappa with Macedonian Folk Music.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90856-A303-4A8F-8073-9DD66CDDDFB7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41128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90856-A303-4A8F-8073-9DD66CDDDFB7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3961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Nisiotika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has got connection with folk tradition. It is popular in the islands of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central of Aegean Sea-the complexes of Cyclades, the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Dodecanase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the Sporades. The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songs of this type of music are light, with a gentle rhythm without dramatic elements.</a:t>
            </a:r>
          </a:p>
          <a:p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Nisiotika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songs weren't popular during the 50s and 60s. In 70s a lot of singers start to sing</a:t>
            </a:r>
          </a:p>
          <a:p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Nisiotika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songs. The one of the main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sigers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Nisiotika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was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Mariza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Koch. She represented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Greece at the Eurovision Song Contest in 1976 with the song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Panayia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Mou,panaia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mou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 My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Holy Mother, my Holy Mother). On 14 March 2010, Alpha TV ranked Koch the 29th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topcertified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female artist in the nation's phonographic era. During the 1990s and 2000s , artists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example: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Yiannis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Parios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Stella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Konitopoulou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the Mythos Band helped this music gain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occasional mainstream popularity.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90856-A303-4A8F-8073-9DD66CDDDFB7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2982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Popular type of modern Greek music is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Rebetiko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which is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borned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at 1960s. It was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created by some of the two million refugees coming from Asia Minor. This type of music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 started to be played in the nightclubs of Athens where it became very popular. Most</a:t>
            </a:r>
          </a:p>
          <a:p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rebetiko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songs are based on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traditionall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Greek or Anatolian dance rhythms. Most common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are: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Syrtos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Zeibekiko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Sirtaki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Hasapiko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Kamilierikos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The most famous players and singers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this type of music are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Vassilis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Tsitsansis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Marika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Ninou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Sotiria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Bellou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90856-A303-4A8F-8073-9DD66CDDDFB7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1177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C99C2D1-3D38-455E-8F1E-36FE4BAA748F}" type="datetimeFigureOut">
              <a:rPr lang="el-GR" smtClean="0"/>
              <a:t>23/2/2025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CD91B4D-B377-4ABC-8DF1-5DACA65DDFD6}" type="slidenum">
              <a:rPr lang="el-GR" smtClean="0"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2705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C2D1-3D38-455E-8F1E-36FE4BAA748F}" type="datetimeFigureOut">
              <a:rPr lang="el-GR" smtClean="0"/>
              <a:t>23/2/2025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1B4D-B377-4ABC-8DF1-5DACA65DDFD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2966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C2D1-3D38-455E-8F1E-36FE4BAA748F}" type="datetimeFigureOut">
              <a:rPr lang="el-GR" smtClean="0"/>
              <a:t>23/2/2025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1B4D-B377-4ABC-8DF1-5DACA65DDFD6}" type="slidenum">
              <a:rPr lang="el-GR" smtClean="0"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4463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C2D1-3D38-455E-8F1E-36FE4BAA748F}" type="datetimeFigureOut">
              <a:rPr lang="el-GR" smtClean="0"/>
              <a:t>23/2/2025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1B4D-B377-4ABC-8DF1-5DACA65DDFD6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5112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C2D1-3D38-455E-8F1E-36FE4BAA748F}" type="datetimeFigureOut">
              <a:rPr lang="el-GR" smtClean="0"/>
              <a:t>23/2/2025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1B4D-B377-4ABC-8DF1-5DACA65DDFD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1069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C2D1-3D38-455E-8F1E-36FE4BAA748F}" type="datetimeFigureOut">
              <a:rPr lang="el-GR" smtClean="0"/>
              <a:t>23/2/2025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1B4D-B377-4ABC-8DF1-5DACA65DDFD6}" type="slidenum">
              <a:rPr lang="el-GR" smtClean="0"/>
              <a:t>‹#›</a:t>
            </a:fld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41050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C2D1-3D38-455E-8F1E-36FE4BAA748F}" type="datetimeFigureOut">
              <a:rPr lang="el-GR" smtClean="0"/>
              <a:t>23/2/2025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1B4D-B377-4ABC-8DF1-5DACA65DDFD6}" type="slidenum">
              <a:rPr lang="el-GR" smtClean="0"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9316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C2D1-3D38-455E-8F1E-36FE4BAA748F}" type="datetimeFigureOut">
              <a:rPr lang="el-GR" smtClean="0"/>
              <a:t>23/2/2025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1B4D-B377-4ABC-8DF1-5DACA65DDFD6}" type="slidenum">
              <a:rPr lang="el-GR" smtClean="0"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93407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C2D1-3D38-455E-8F1E-36FE4BAA748F}" type="datetimeFigureOut">
              <a:rPr lang="el-GR" smtClean="0"/>
              <a:t>23/2/2025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1B4D-B377-4ABC-8DF1-5DACA65DDFD6}" type="slidenum">
              <a:rPr lang="el-GR" smtClean="0"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2171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C2D1-3D38-455E-8F1E-36FE4BAA748F}" type="datetimeFigureOut">
              <a:rPr lang="el-GR" smtClean="0"/>
              <a:t>23/2/2025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1B4D-B377-4ABC-8DF1-5DACA65DDFD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6468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C2D1-3D38-455E-8F1E-36FE4BAA748F}" type="datetimeFigureOut">
              <a:rPr lang="el-GR" smtClean="0"/>
              <a:t>23/2/2025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1B4D-B377-4ABC-8DF1-5DACA65DDFD6}" type="slidenum">
              <a:rPr lang="el-GR" smtClean="0"/>
              <a:t>‹#›</a:t>
            </a:fld>
            <a:endParaRPr lang="el-G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967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C2D1-3D38-455E-8F1E-36FE4BAA748F}" type="datetimeFigureOut">
              <a:rPr lang="el-GR" smtClean="0"/>
              <a:t>23/2/2025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1B4D-B377-4ABC-8DF1-5DACA65DDFD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7976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C2D1-3D38-455E-8F1E-36FE4BAA748F}" type="datetimeFigureOut">
              <a:rPr lang="el-GR" smtClean="0"/>
              <a:t>23/2/2025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1B4D-B377-4ABC-8DF1-5DACA65DDFD6}" type="slidenum">
              <a:rPr lang="el-GR" smtClean="0"/>
              <a:t>‹#›</a:t>
            </a:fld>
            <a:endParaRPr lang="el-G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2313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C2D1-3D38-455E-8F1E-36FE4BAA748F}" type="datetimeFigureOut">
              <a:rPr lang="el-GR" smtClean="0"/>
              <a:t>23/2/2025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1B4D-B377-4ABC-8DF1-5DACA65DDFD6}" type="slidenum">
              <a:rPr lang="el-GR" smtClean="0"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0052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C2D1-3D38-455E-8F1E-36FE4BAA748F}" type="datetimeFigureOut">
              <a:rPr lang="el-GR" smtClean="0"/>
              <a:t>23/2/2025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1B4D-B377-4ABC-8DF1-5DACA65DDFD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61476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C2D1-3D38-455E-8F1E-36FE4BAA748F}" type="datetimeFigureOut">
              <a:rPr lang="el-GR" smtClean="0"/>
              <a:t>23/2/2025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1B4D-B377-4ABC-8DF1-5DACA65DDFD6}" type="slidenum">
              <a:rPr lang="el-GR" smtClean="0"/>
              <a:t>‹#›</a:t>
            </a:fld>
            <a:endParaRPr lang="el-G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191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C2D1-3D38-455E-8F1E-36FE4BAA748F}" type="datetimeFigureOut">
              <a:rPr lang="el-GR" smtClean="0"/>
              <a:t>23/2/2025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1B4D-B377-4ABC-8DF1-5DACA65DDFD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2745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C99C2D1-3D38-455E-8F1E-36FE4BAA748F}" type="datetimeFigureOut">
              <a:rPr lang="el-GR" smtClean="0"/>
              <a:t>23/2/2025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CD91B4D-B377-4ABC-8DF1-5DACA65DDFD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5213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692612"/>
          </a:xfrm>
          <a:solidFill>
            <a:srgbClr val="0070C0"/>
          </a:solidFill>
        </p:spPr>
        <p:txBody>
          <a:bodyPr/>
          <a:lstStyle/>
          <a:p>
            <a:r>
              <a:rPr lang="en-GB" sz="2400" b="1" dirty="0">
                <a:solidFill>
                  <a:schemeClr val="bg1"/>
                </a:solidFill>
              </a:rPr>
              <a:t>ART MUSIC FESTIVALS </a:t>
            </a:r>
            <a:br>
              <a:rPr lang="en-GB" sz="2400" b="1">
                <a:solidFill>
                  <a:schemeClr val="bg1"/>
                </a:solidFill>
              </a:rPr>
            </a:br>
            <a:r>
              <a:rPr lang="el-GR" sz="2400" kern="10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Α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 original  presentation prepared by the HELLENIC CULTURE CENTRE   </a:t>
            </a:r>
            <a:r>
              <a:rPr lang="en-GB" sz="2400" b="1" dirty="0">
                <a:solidFill>
                  <a:srgbClr val="FFC000"/>
                </a:solidFill>
              </a:rPr>
              <a:t>VIP Project EU 7</a:t>
            </a:r>
            <a:br>
              <a:rPr lang="en-GB" sz="2400" b="1" dirty="0">
                <a:solidFill>
                  <a:srgbClr val="FFC000"/>
                </a:solidFill>
              </a:rPr>
            </a:br>
            <a:endParaRPr lang="el-GR" sz="2400" b="1" dirty="0">
              <a:solidFill>
                <a:srgbClr val="FFC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129" y="3471337"/>
            <a:ext cx="2401742" cy="169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944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8276" y="738554"/>
            <a:ext cx="2219323" cy="1633171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/>
          <a:p>
            <a:r>
              <a:rPr lang="en-US" dirty="0"/>
              <a:t>.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Art and music </a:t>
            </a:r>
            <a:r>
              <a:rPr lang="en-US" dirty="0"/>
              <a:t>in Greece have a long history dating from the Antiquity </a:t>
            </a:r>
          </a:p>
          <a:p>
            <a:endParaRPr lang="en-US" dirty="0"/>
          </a:p>
          <a:p>
            <a:r>
              <a:rPr lang="en-US" dirty="0"/>
              <a:t>Music played an important part in the ancient Greek’s everyday life.</a:t>
            </a:r>
          </a:p>
          <a:p>
            <a:endParaRPr lang="en-GB" dirty="0"/>
          </a:p>
          <a:p>
            <a:r>
              <a:rPr lang="en-GB" dirty="0"/>
              <a:t>Music had got more </a:t>
            </a:r>
            <a:r>
              <a:rPr lang="en-US" dirty="0" err="1"/>
              <a:t>ecclesiatical</a:t>
            </a:r>
            <a:r>
              <a:rPr lang="en-US" dirty="0"/>
              <a:t> character in the Byzantine Empire.</a:t>
            </a: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4409375" y="950184"/>
            <a:ext cx="69246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accent1">
                    <a:lumMod val="75000"/>
                  </a:schemeClr>
                </a:solidFill>
              </a:rPr>
              <a:t>Modern Music</a:t>
            </a:r>
            <a:br>
              <a:rPr lang="en-GB" sz="40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el-GR" sz="4000" dirty="0"/>
          </a:p>
        </p:txBody>
      </p:sp>
    </p:spTree>
    <p:extLst>
      <p:ext uri="{BB962C8B-B14F-4D97-AF65-F5344CB8AC3E}">
        <p14:creationId xmlns:p14="http://schemas.microsoft.com/office/powerpoint/2010/main" val="1029784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599360"/>
            <a:ext cx="9601196" cy="1303867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accent1"/>
                </a:solidFill>
              </a:rPr>
              <a:t>Main modern composers</a:t>
            </a:r>
            <a:endParaRPr lang="el-GR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6414" y="2560320"/>
            <a:ext cx="4570337" cy="48389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GB" b="1" dirty="0" err="1"/>
              <a:t>Mikis</a:t>
            </a:r>
            <a:r>
              <a:rPr lang="en-GB" b="1" dirty="0"/>
              <a:t> </a:t>
            </a:r>
            <a:r>
              <a:rPr lang="en-GB" b="1" dirty="0" err="1"/>
              <a:t>Theodorakis</a:t>
            </a:r>
            <a:endParaRPr lang="el-GR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710805" y="2560320"/>
            <a:ext cx="6185793" cy="48389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GB" b="1" dirty="0"/>
              <a:t>Manos </a:t>
            </a:r>
            <a:r>
              <a:rPr lang="en-GB" b="1" dirty="0" err="1"/>
              <a:t>Hatzidakis</a:t>
            </a:r>
            <a:endParaRPr lang="el-GR" b="1" dirty="0"/>
          </a:p>
        </p:txBody>
      </p:sp>
      <p:sp>
        <p:nvSpPr>
          <p:cNvPr id="7" name="Rectangle 6"/>
          <p:cNvSpPr/>
          <p:nvPr/>
        </p:nvSpPr>
        <p:spPr>
          <a:xfrm>
            <a:off x="7906555" y="2560320"/>
            <a:ext cx="2990043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sz="2400" b="1" dirty="0" err="1"/>
              <a:t>Dionysis</a:t>
            </a:r>
            <a:r>
              <a:rPr lang="en-GB" sz="2400" b="1" dirty="0"/>
              <a:t> </a:t>
            </a:r>
            <a:r>
              <a:rPr lang="en-GB" sz="2400" b="1" dirty="0" err="1"/>
              <a:t>Savvopoulos</a:t>
            </a:r>
            <a:endParaRPr lang="el-GR" sz="2400" b="1" dirty="0"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748" y="3416948"/>
            <a:ext cx="2022504" cy="18063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696" y="3405936"/>
            <a:ext cx="1456828" cy="18063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414" y="3416948"/>
            <a:ext cx="2709949" cy="180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926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620625"/>
            <a:ext cx="9601196" cy="1303867"/>
          </a:xfrm>
        </p:spPr>
        <p:txBody>
          <a:bodyPr/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Greek Folk Music</a:t>
            </a:r>
            <a:endParaRPr lang="el-G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219" y="2727584"/>
            <a:ext cx="6755562" cy="3317875"/>
          </a:xfrm>
        </p:spPr>
      </p:pic>
    </p:spTree>
    <p:extLst>
      <p:ext uri="{BB962C8B-B14F-4D97-AF65-F5344CB8AC3E}">
        <p14:creationId xmlns:p14="http://schemas.microsoft.com/office/powerpoint/2010/main" val="1693670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620625"/>
            <a:ext cx="9601196" cy="1303867"/>
          </a:xfrm>
        </p:spPr>
        <p:txBody>
          <a:bodyPr/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Greek Folk Music</a:t>
            </a:r>
            <a:endParaRPr lang="el-G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Greek Folk Music traditions coming from the time of ancient Greek poetry and music</a:t>
            </a:r>
          </a:p>
          <a:p>
            <a:r>
              <a:rPr lang="en-US" dirty="0"/>
              <a:t>Musical instruments which is use in </a:t>
            </a:r>
            <a:r>
              <a:rPr lang="en-GB" dirty="0"/>
              <a:t>folk songs are </a:t>
            </a:r>
            <a:r>
              <a:rPr lang="en-US" dirty="0"/>
              <a:t>the lira, </a:t>
            </a:r>
            <a:r>
              <a:rPr lang="en-US" dirty="0" err="1"/>
              <a:t>laouto</a:t>
            </a:r>
            <a:r>
              <a:rPr lang="en-US" dirty="0"/>
              <a:t> (lute) </a:t>
            </a:r>
            <a:r>
              <a:rPr lang="en-US" dirty="0" err="1"/>
              <a:t>tambouras</a:t>
            </a:r>
            <a:r>
              <a:rPr lang="en-US" dirty="0"/>
              <a:t> &amp; </a:t>
            </a:r>
            <a:r>
              <a:rPr lang="en-US" dirty="0" err="1"/>
              <a:t>gaida</a:t>
            </a:r>
            <a:r>
              <a:rPr lang="en-US" dirty="0"/>
              <a:t> (bagpipe), </a:t>
            </a:r>
            <a:r>
              <a:rPr lang="en-US" dirty="0" err="1"/>
              <a:t>zoumas</a:t>
            </a:r>
            <a:r>
              <a:rPr lang="en-US" dirty="0"/>
              <a:t> (</a:t>
            </a:r>
            <a:r>
              <a:rPr lang="en-US" dirty="0" err="1"/>
              <a:t>shawm</a:t>
            </a:r>
            <a:r>
              <a:rPr lang="en-US" dirty="0"/>
              <a:t>), </a:t>
            </a:r>
            <a:r>
              <a:rPr lang="en-US" dirty="0" err="1"/>
              <a:t>daouli</a:t>
            </a:r>
            <a:r>
              <a:rPr lang="en-US" dirty="0"/>
              <a:t> (drum), </a:t>
            </a:r>
            <a:r>
              <a:rPr lang="en-US" dirty="0" err="1"/>
              <a:t>dachares</a:t>
            </a:r>
            <a:r>
              <a:rPr lang="en-US" dirty="0"/>
              <a:t> (tambourine), </a:t>
            </a:r>
            <a:r>
              <a:rPr lang="en-US" dirty="0" err="1"/>
              <a:t>ziyia</a:t>
            </a:r>
            <a:r>
              <a:rPr lang="en-US" dirty="0"/>
              <a:t> (paired groups), </a:t>
            </a:r>
            <a:r>
              <a:rPr lang="en-US" dirty="0" err="1"/>
              <a:t>violi</a:t>
            </a:r>
            <a:r>
              <a:rPr lang="en-US" dirty="0"/>
              <a:t> (violin)</a:t>
            </a:r>
          </a:p>
          <a:p>
            <a:r>
              <a:rPr lang="en-US" dirty="0"/>
              <a:t>Today, during the celebrations and festivals Greek people like listen the </a:t>
            </a:r>
            <a:r>
              <a:rPr lang="en-GB" dirty="0"/>
              <a:t>folk songs</a:t>
            </a:r>
          </a:p>
        </p:txBody>
      </p:sp>
    </p:spTree>
    <p:extLst>
      <p:ext uri="{BB962C8B-B14F-4D97-AF65-F5344CB8AC3E}">
        <p14:creationId xmlns:p14="http://schemas.microsoft.com/office/powerpoint/2010/main" val="3634361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699134"/>
            <a:ext cx="9601196" cy="1303867"/>
          </a:xfrm>
          <a:solidFill>
            <a:srgbClr val="00B0F0"/>
          </a:solidFill>
        </p:spPr>
        <p:txBody>
          <a:bodyPr/>
          <a:lstStyle/>
          <a:p>
            <a:r>
              <a:rPr lang="en-GB" b="1" dirty="0" err="1">
                <a:solidFill>
                  <a:schemeClr val="bg1"/>
                </a:solidFill>
              </a:rPr>
              <a:t>Nisiotika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Folk music of the islands</a:t>
            </a:r>
          </a:p>
          <a:p>
            <a:r>
              <a:rPr lang="en-US" dirty="0" err="1"/>
              <a:t>Nisiotika</a:t>
            </a:r>
            <a:r>
              <a:rPr lang="en-US" dirty="0"/>
              <a:t> means ‘’of the islands’’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410" y="4005037"/>
            <a:ext cx="3676901" cy="21417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115" y="4005037"/>
            <a:ext cx="2855685" cy="214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062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9690" y="476055"/>
            <a:ext cx="3680635" cy="1610595"/>
          </a:xfrm>
        </p:spPr>
        <p:txBody>
          <a:bodyPr/>
          <a:lstStyle/>
          <a:p>
            <a:r>
              <a:rPr lang="en-GB" b="1" dirty="0" err="1">
                <a:solidFill>
                  <a:schemeClr val="accent1">
                    <a:lumMod val="75000"/>
                  </a:schemeClr>
                </a:solidFill>
              </a:rPr>
              <a:t>Rebetiko</a:t>
            </a:r>
            <a:endParaRPr lang="el-G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0955" y="2556932"/>
            <a:ext cx="6232450" cy="331893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Popular type of modern Greek music is </a:t>
            </a:r>
            <a:r>
              <a:rPr lang="en-US" dirty="0" err="1">
                <a:solidFill>
                  <a:schemeClr val="tx1"/>
                </a:solidFill>
              </a:rPr>
              <a:t>Rebetiko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r>
              <a:rPr lang="en-US" dirty="0" err="1">
                <a:solidFill>
                  <a:schemeClr val="tx1"/>
                </a:solidFill>
              </a:rPr>
              <a:t>Borned</a:t>
            </a:r>
            <a:r>
              <a:rPr lang="en-US" dirty="0">
                <a:solidFill>
                  <a:schemeClr val="tx1"/>
                </a:solidFill>
              </a:rPr>
              <a:t> at 1960s it was created by refugees coming from Asia Minor</a:t>
            </a:r>
          </a:p>
          <a:p>
            <a:r>
              <a:rPr lang="en-US" dirty="0">
                <a:solidFill>
                  <a:schemeClr val="tx1"/>
                </a:solidFill>
              </a:rPr>
              <a:t>Played in the nightclubs of Athens </a:t>
            </a:r>
          </a:p>
          <a:p>
            <a:r>
              <a:rPr lang="en-US" dirty="0">
                <a:solidFill>
                  <a:schemeClr val="tx1"/>
                </a:solidFill>
              </a:rPr>
              <a:t>Based on </a:t>
            </a:r>
            <a:r>
              <a:rPr lang="en-US" dirty="0" err="1">
                <a:solidFill>
                  <a:schemeClr val="tx1"/>
                </a:solidFill>
              </a:rPr>
              <a:t>traditionall</a:t>
            </a:r>
            <a:r>
              <a:rPr lang="en-US" dirty="0">
                <a:solidFill>
                  <a:schemeClr val="tx1"/>
                </a:solidFill>
              </a:rPr>
              <a:t> Greek or Anatolian dance rhythms</a:t>
            </a:r>
            <a:endParaRPr lang="el-G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293" y="2790848"/>
            <a:ext cx="3905314" cy="250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777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466</TotalTime>
  <Words>615</Words>
  <Application>Microsoft Office PowerPoint</Application>
  <PresentationFormat>Widescreen</PresentationFormat>
  <Paragraphs>56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Arial</vt:lpstr>
      <vt:lpstr>Calibri</vt:lpstr>
      <vt:lpstr>Garamond</vt:lpstr>
      <vt:lpstr>Organic</vt:lpstr>
      <vt:lpstr>ART MUSIC FESTIVALS  Αn original  presentation prepared by the HELLENIC CULTURE CENTRE   VIP Project EU 7 </vt:lpstr>
      <vt:lpstr>.</vt:lpstr>
      <vt:lpstr>Main modern composers</vt:lpstr>
      <vt:lpstr>Greek Folk Music</vt:lpstr>
      <vt:lpstr>Greek Folk Music</vt:lpstr>
      <vt:lpstr>Nisiotika</vt:lpstr>
      <vt:lpstr>Rebetiko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HCC-2</dc:creator>
  <cp:lastModifiedBy>Ifigenia Georgiadou</cp:lastModifiedBy>
  <cp:revision>46</cp:revision>
  <dcterms:created xsi:type="dcterms:W3CDTF">2016-06-07T11:06:22Z</dcterms:created>
  <dcterms:modified xsi:type="dcterms:W3CDTF">2025-02-23T00:00:48Z</dcterms:modified>
</cp:coreProperties>
</file>