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8" r:id="rId3"/>
    <p:sldId id="269" r:id="rId4"/>
    <p:sldId id="270" r:id="rId5"/>
    <p:sldId id="265" r:id="rId6"/>
    <p:sldId id="266" r:id="rId7"/>
    <p:sldId id="27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48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68" autoAdjust="0"/>
  </p:normalViewPr>
  <p:slideViewPr>
    <p:cSldViewPr snapToGrid="0">
      <p:cViewPr varScale="1">
        <p:scale>
          <a:sx n="44" d="100"/>
          <a:sy n="44" d="100"/>
        </p:scale>
        <p:origin x="1507" y="53"/>
      </p:cViewPr>
      <p:guideLst>
        <p:guide pos="2502"/>
        <p:guide pos="48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FF3C-2951-40B9-8187-5ED6C90AADCE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0856-A303-4A8F-8073-9DD66CDDDF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3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9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famous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of music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Entekhno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was created in 1950s. It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orchestal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music with elements from Greek folk. The most popular early composers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entekhno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Theodorakis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Manos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Hadjidakis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period 1960-1980s songs were a lot of influences from western music and rock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ballads. Very popular Greek singer and performer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Roussos. At the beginning he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member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Aphrodite;s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Child-the progressive rock group that also included the well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renowned Vangelis. This period include the artists like 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Elpida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Vlassis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Bonatsos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Idols.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42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period 1980-2000s popular music was created by the stars like: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Sokratis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Malamas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Yannatou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Nikos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Xydakis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first of them is one of the great songwriters of 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generation. He began his career worked as a guitar teacher and a singer in some public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shops. His first album name is ,,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Aspromavres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Istories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and it became at 1989.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famous woman artist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Savina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Yannatou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She is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songwiter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(for example she is an author of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,,Rosa das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rosas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”) and composer for theatres.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84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type of Modern Greek Music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Nowadays it is mainstream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along with some pop recordings. It is popular in night life in Greece,. Contemporary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emerged as a style in the early 1980s. Popular songwriters of modern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include: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Karvelas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,, Phoebus, Christos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Dantis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00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Classical music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popular famous Greek classical composers are: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Manolis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Kalomiris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Dimitris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Mitropoulos and of course Maria Callas. I want to say something about all of them.</a:t>
            </a:r>
          </a:p>
          <a:p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Manolis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Kalomiris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the founder of the Greek National School of Music. He wrote three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symphonies, five operas, piano concerto and violin concerto. For inspiration he used Greek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folk traditions and poetry.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famous artist in classical music is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Dimitris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Mitropoulos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 is the most important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contemporary composer, maestro and pianist. He began his career in Metropolitan Opera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York. One of his works name was called ,,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Beatrice”.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50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Maria Callas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most famous opera singers of the 20th century.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repertoire ranged from classical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canto operas of Donizetti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Bellini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Rossini and further, to the works of Verdi and Puccini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and, in her early career, to the music dramas of Wagner.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musical and dramatic talents led to her being hailed as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 made her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profesionall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stage debut in 1940 at the National Lyric Theatre in Athens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Suppe's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operetta, Boccaccio.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 first great success when she performed in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Tosca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Athens Opera. Another operas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Callas is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Tosca, Medea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lot of another. Opera News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wrote of her: "Nearly thirty years after her death, she's still the definition of the diva as artist—and still one of classical music's best-selling vocalists."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is really important in Greek culture. Without music culture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country can't exist. In general the music traditions is the major composite of the Greece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 and constitute the base for those who wish to visit the country.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3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9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6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0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1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4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4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9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5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4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7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2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94051"/>
            <a:ext cx="6815669" cy="2033887"/>
          </a:xfrm>
          <a:solidFill>
            <a:srgbClr val="0070C0"/>
          </a:solidFill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ART MUSIC FESTIVALS </a:t>
            </a:r>
            <a:br>
              <a:rPr lang="en-GB" sz="2800" b="1" dirty="0">
                <a:solidFill>
                  <a:schemeClr val="bg1"/>
                </a:solidFill>
              </a:rPr>
            </a:br>
            <a:br>
              <a:rPr lang="en-GB" sz="2800" b="1" dirty="0">
                <a:solidFill>
                  <a:schemeClr val="bg1"/>
                </a:solidFill>
              </a:rPr>
            </a:br>
            <a:r>
              <a:rPr lang="el-GR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  </a:t>
            </a:r>
            <a:r>
              <a:rPr lang="en-GB" sz="2800" b="1" dirty="0">
                <a:solidFill>
                  <a:srgbClr val="FFC000"/>
                </a:solidFill>
              </a:rPr>
              <a:t>VIP Project EU 8</a:t>
            </a:r>
            <a:endParaRPr lang="el-GR" sz="28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29" y="3727938"/>
            <a:ext cx="2401742" cy="16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21" y="620625"/>
            <a:ext cx="9601196" cy="1303867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Entekhno</a:t>
            </a:r>
            <a:endParaRPr lang="el-G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2" y="2737927"/>
            <a:ext cx="4718304" cy="3310128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Entekhno</a:t>
            </a:r>
            <a:r>
              <a:rPr lang="en-US" sz="2800" dirty="0">
                <a:solidFill>
                  <a:schemeClr val="tx1"/>
                </a:solidFill>
              </a:rPr>
              <a:t> was created in 1950s</a:t>
            </a:r>
          </a:p>
          <a:p>
            <a:r>
              <a:rPr lang="en-US" sz="2800" dirty="0">
                <a:solidFill>
                  <a:schemeClr val="tx1"/>
                </a:solidFill>
              </a:rPr>
              <a:t>It is </a:t>
            </a:r>
            <a:r>
              <a:rPr lang="en-US" sz="2800" dirty="0" err="1">
                <a:solidFill>
                  <a:schemeClr val="tx1"/>
                </a:solidFill>
              </a:rPr>
              <a:t>orchestal</a:t>
            </a:r>
            <a:r>
              <a:rPr lang="en-US" sz="2800" dirty="0">
                <a:solidFill>
                  <a:schemeClr val="tx1"/>
                </a:solidFill>
              </a:rPr>
              <a:t> music with elements from Greek folk</a:t>
            </a:r>
            <a:endParaRPr lang="el-G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37927"/>
            <a:ext cx="4718050" cy="2955358"/>
          </a:xfrm>
        </p:spPr>
      </p:pic>
    </p:spTree>
    <p:extLst>
      <p:ext uri="{BB962C8B-B14F-4D97-AF65-F5344CB8AC3E}">
        <p14:creationId xmlns:p14="http://schemas.microsoft.com/office/powerpoint/2010/main" val="352704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279843"/>
            <a:ext cx="3718455" cy="48516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1960-1980s</a:t>
            </a:r>
            <a:endParaRPr lang="el-GR" sz="4400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influences from western music and rock</a:t>
            </a:r>
          </a:p>
          <a:p>
            <a:r>
              <a:rPr lang="en-US" dirty="0">
                <a:solidFill>
                  <a:schemeClr val="tx1"/>
                </a:solidFill>
              </a:rPr>
              <a:t>Ballads</a:t>
            </a:r>
          </a:p>
          <a:p>
            <a:r>
              <a:rPr lang="en-US" dirty="0">
                <a:solidFill>
                  <a:schemeClr val="tx1"/>
                </a:solidFill>
              </a:rPr>
              <a:t>Very popular Greek singer and performer is </a:t>
            </a:r>
            <a:r>
              <a:rPr lang="en-US" dirty="0" err="1">
                <a:solidFill>
                  <a:schemeClr val="tx1"/>
                </a:solidFill>
              </a:rPr>
              <a:t>Demis</a:t>
            </a:r>
            <a:r>
              <a:rPr lang="en-US" dirty="0">
                <a:solidFill>
                  <a:schemeClr val="tx1"/>
                </a:solidFill>
              </a:rPr>
              <a:t> Roussos</a:t>
            </a:r>
          </a:p>
          <a:p>
            <a:r>
              <a:rPr lang="en-US" dirty="0" err="1">
                <a:solidFill>
                  <a:schemeClr val="tx1"/>
                </a:solidFill>
              </a:rPr>
              <a:t>Elpida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Vlassis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Bonatsos</a:t>
            </a:r>
            <a:r>
              <a:rPr lang="en-US" dirty="0">
                <a:solidFill>
                  <a:schemeClr val="tx1"/>
                </a:solidFill>
              </a:rPr>
              <a:t>, The Idols.</a:t>
            </a:r>
            <a:endParaRPr lang="el-GR" dirty="0"/>
          </a:p>
          <a:p>
            <a:endParaRPr lang="el-G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041400"/>
            <a:ext cx="5080000" cy="4775200"/>
          </a:xfrm>
        </p:spPr>
      </p:pic>
    </p:spTree>
    <p:extLst>
      <p:ext uri="{BB962C8B-B14F-4D97-AF65-F5344CB8AC3E}">
        <p14:creationId xmlns:p14="http://schemas.microsoft.com/office/powerpoint/2010/main" val="164582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641890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1980-2000s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19174" y="2685757"/>
            <a:ext cx="4718304" cy="33101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Sokratis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Malamas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Savina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Yannatou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Nikos </a:t>
            </a:r>
            <a:r>
              <a:rPr lang="en-US" sz="2800" dirty="0" err="1">
                <a:solidFill>
                  <a:schemeClr val="tx1"/>
                </a:solidFill>
              </a:rPr>
              <a:t>Xydakis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l-GR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96" y="2560320"/>
            <a:ext cx="3561002" cy="3561002"/>
          </a:xfrm>
        </p:spPr>
      </p:pic>
    </p:spTree>
    <p:extLst>
      <p:ext uri="{BB962C8B-B14F-4D97-AF65-F5344CB8AC3E}">
        <p14:creationId xmlns:p14="http://schemas.microsoft.com/office/powerpoint/2010/main" val="216596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36" y="726951"/>
            <a:ext cx="9601196" cy="1303867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LAIKA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8456" y="2497892"/>
            <a:ext cx="2932602" cy="3310128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Laika</a:t>
            </a:r>
            <a:r>
              <a:rPr lang="en-US" dirty="0">
                <a:solidFill>
                  <a:schemeClr val="tx1"/>
                </a:solidFill>
              </a:rPr>
              <a:t> is mainstream music</a:t>
            </a:r>
          </a:p>
          <a:p>
            <a:r>
              <a:rPr lang="en-US" dirty="0">
                <a:solidFill>
                  <a:schemeClr val="tx1"/>
                </a:solidFill>
              </a:rPr>
              <a:t>emerged as a style in the early 1980s</a:t>
            </a:r>
          </a:p>
          <a:p>
            <a:r>
              <a:rPr lang="en-US" dirty="0">
                <a:solidFill>
                  <a:schemeClr val="tx1"/>
                </a:solidFill>
              </a:rPr>
              <a:t>popular in night life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71" y="2691921"/>
            <a:ext cx="6176354" cy="31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9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01" y="926478"/>
            <a:ext cx="3176424" cy="131286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/>
                </a:solidFill>
              </a:rPr>
              <a:t>Manolis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Kalomiris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1"/>
                </a:solidFill>
              </a:rPr>
              <a:t>Dimitris</a:t>
            </a:r>
            <a:r>
              <a:rPr lang="en-GB" b="1" dirty="0">
                <a:solidFill>
                  <a:schemeClr val="tx1"/>
                </a:solidFill>
              </a:rPr>
              <a:t> Mitropoulos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16" y="3243792"/>
            <a:ext cx="4131917" cy="2632075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43792"/>
            <a:ext cx="4079716" cy="2632075"/>
          </a:xfrm>
        </p:spPr>
      </p:pic>
      <p:sp>
        <p:nvSpPr>
          <p:cNvPr id="17" name="TextBox 16"/>
          <p:cNvSpPr txBox="1"/>
          <p:nvPr/>
        </p:nvSpPr>
        <p:spPr>
          <a:xfrm>
            <a:off x="4869712" y="1198189"/>
            <a:ext cx="5103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CLASSICAL MUSIC</a:t>
            </a:r>
            <a:endParaRPr lang="el-GR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0"/>
            <a:ext cx="6241816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Maria Callas </a:t>
            </a:r>
            <a:endParaRPr lang="el-GR" sz="4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070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5399" y="2238152"/>
            <a:ext cx="6241816" cy="44390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Maria Callas (</a:t>
            </a:r>
            <a:r>
              <a:rPr lang="da-DK" dirty="0"/>
              <a:t>December 2, 1923 – September 16, 1977)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the most famous opera singers of the 20th century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debut in 1940 at the National Lyric Theatre in Athens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048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700</Words>
  <Application>Microsoft Office PowerPoint</Application>
  <PresentationFormat>Widescreen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Garamond</vt:lpstr>
      <vt:lpstr>Organic</vt:lpstr>
      <vt:lpstr>ART MUSIC FESTIVALS   Αn original  presentation prepared by the HELLENIC CULTURE CENTRE   VIP Project EU 8</vt:lpstr>
      <vt:lpstr>Entekhno</vt:lpstr>
      <vt:lpstr>1960-1980s</vt:lpstr>
      <vt:lpstr>1980-2000s</vt:lpstr>
      <vt:lpstr>LAIKA</vt:lpstr>
      <vt:lpstr>PowerPoint Presentation</vt:lpstr>
      <vt:lpstr>Maria Callas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HCC-2</dc:creator>
  <cp:lastModifiedBy>Ifigenia Georgiadou</cp:lastModifiedBy>
  <cp:revision>45</cp:revision>
  <dcterms:created xsi:type="dcterms:W3CDTF">2016-06-07T11:06:22Z</dcterms:created>
  <dcterms:modified xsi:type="dcterms:W3CDTF">2025-02-22T23:59:32Z</dcterms:modified>
</cp:coreProperties>
</file>