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1" r:id="rId3"/>
    <p:sldId id="302" r:id="rId4"/>
    <p:sldId id="263" r:id="rId5"/>
    <p:sldId id="304" r:id="rId6"/>
    <p:sldId id="282" r:id="rId7"/>
    <p:sldId id="305" r:id="rId8"/>
    <p:sldId id="307" r:id="rId9"/>
    <p:sldId id="308" r:id="rId10"/>
  </p:sldIdLst>
  <p:sldSz cx="9144000" cy="5143500" type="screen16x9"/>
  <p:notesSz cx="6888163" cy="967105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Roboto Slab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ADD2BE-D0F3-46ED-A0BE-2332052C2427}">
  <a:tblStyle styleId="{88ADD2BE-D0F3-46ED-A0BE-2332052C2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B7DDB2-A729-435D-8956-4EC6CEC224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7" tIns="94607" rIns="94607" bIns="94607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91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2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9ec110d2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9ec110d2f_0_79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33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57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5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▣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533399" y="1440375"/>
            <a:ext cx="8336223" cy="31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Changes in the Cultural Landscape</a:t>
            </a:r>
            <a:br>
              <a:rPr lang="en-US" sz="2000" b="1" dirty="0"/>
            </a:br>
            <a:r>
              <a:rPr lang="en-US" sz="2000" b="1" dirty="0"/>
              <a:t>The Tomato Production and Factory in Santorini - turned into a museum</a:t>
            </a:r>
            <a:br>
              <a:rPr lang="en-US" sz="2000" b="1" dirty="0"/>
            </a:br>
            <a:br>
              <a:rPr lang="en-US" sz="2000" dirty="0"/>
            </a:br>
            <a:r>
              <a:rPr lang="el-GR" sz="2000" b="1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2000" b="1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r>
              <a:rPr lang="en-US" sz="20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20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2EB8B74-0ED2-4B5D-86C2-218170E9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23" y="141353"/>
            <a:ext cx="2670877" cy="738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229486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</a:t>
            </a:r>
            <a:r>
              <a:rPr lang="en" baseline="30000" dirty="0"/>
              <a:t>th</a:t>
            </a:r>
            <a:r>
              <a:rPr lang="en" dirty="0"/>
              <a:t> century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572000" y="1161175"/>
            <a:ext cx="4156492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1922: 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industrial unit was set up by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Dimitrios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Nomikos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Monolithos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 20.000 acres of land were cultivated with tomatoes, and as many as 14 processing factories in business.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Nomikos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was something like a social place for them, like the church on Sunday.”</a:t>
            </a:r>
          </a:p>
          <a:p>
            <a:pPr marL="76200" indent="0">
              <a:buNone/>
            </a:pPr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71E6BA3F-8EBC-4EE0-AE4C-4FB8ADEF3357}"/>
              </a:ext>
            </a:extLst>
          </p:cNvPr>
          <p:cNvSpPr txBox="1">
            <a:spLocks/>
          </p:cNvSpPr>
          <p:nvPr/>
        </p:nvSpPr>
        <p:spPr>
          <a:xfrm>
            <a:off x="-610329" y="4131577"/>
            <a:ext cx="6357384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76200" indent="0" algn="ctr">
              <a:buNone/>
            </a:pPr>
            <a:r>
              <a:rPr 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Photograph from the flourishing years of the industry</a:t>
            </a:r>
            <a:endParaRPr lang="en-US" i="1" dirty="0"/>
          </a:p>
        </p:txBody>
      </p:sp>
      <p:pic>
        <p:nvPicPr>
          <p:cNvPr id="6" name="Εικόνα 5" descr="Εικόνα που περιέχει κείμενο, τοίχος, εσωτερικό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4649C0B-7125-4860-B076-5C80E87E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2" y="1095567"/>
            <a:ext cx="4302768" cy="3059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394637" y="400050"/>
            <a:ext cx="3177363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Santorini’s tomato &amp; the </a:t>
            </a:r>
            <a:r>
              <a:rPr lang="en-US" dirty="0"/>
              <a:t>Bolsheviks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131554" y="1245447"/>
            <a:ext cx="4201488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During the </a:t>
            </a:r>
            <a:r>
              <a:rPr lang="en-US" sz="1800" dirty="0" err="1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Bolshevic</a:t>
            </a: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Revolution, most of the churches of Russia were closed down.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In those days the Russian priests were very fond of </a:t>
            </a:r>
            <a:r>
              <a:rPr lang="en-US" sz="1800" dirty="0" err="1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Vinsanto</a:t>
            </a: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wine, which incidentally was also produced in Santorini.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Since the demand for </a:t>
            </a:r>
            <a:r>
              <a:rPr lang="en-US" sz="1800" dirty="0" err="1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Vinsanto</a:t>
            </a:r>
            <a:r>
              <a:rPr lang="en-US" sz="1800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wine declined, it was the turn of Santorini tomatoes to draw the attention of the Russians.</a:t>
            </a:r>
            <a:endParaRPr sz="1800" dirty="0">
              <a:solidFill>
                <a:srgbClr val="1D1D1B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5631645" y="3798148"/>
            <a:ext cx="3140216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i="1" dirty="0" err="1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Karamolegkos</a:t>
            </a:r>
            <a:r>
              <a:rPr lang="en-US" sz="1800" i="1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</a:t>
            </a:r>
            <a:r>
              <a:rPr lang="en-US" sz="1800" i="1" dirty="0" err="1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vinsanto</a:t>
            </a:r>
            <a:r>
              <a:rPr lang="en-US" sz="1800" i="1" dirty="0">
                <a:solidFill>
                  <a:srgbClr val="1D1D1B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winery</a:t>
            </a:r>
            <a:endParaRPr sz="1800" i="1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Εικόνα 5" descr="Εικόνα που περιέχει υπαίθριος, δέντρο, φυτό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65FDB89-2035-4E8E-8391-23CDF35E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51" y="1323349"/>
            <a:ext cx="3672131" cy="25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853879" y="976759"/>
            <a:ext cx="2232948" cy="3189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Earthquake</a:t>
            </a:r>
            <a:endParaRPr dirty="0">
              <a:solidFill>
                <a:srgbClr val="FFFFFF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devastating earthquake of 1956 forced the industries to either close down their factories or move to other regions of Greece</a:t>
            </a:r>
            <a:r>
              <a:rPr lang="en-US" dirty="0"/>
              <a:t>.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33400" y="212208"/>
            <a:ext cx="21066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</a:t>
            </a:r>
            <a:r>
              <a:rPr lang="en" baseline="30000" dirty="0"/>
              <a:t>th</a:t>
            </a:r>
            <a:r>
              <a:rPr lang="en" dirty="0"/>
              <a:t> century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6168762" y="976759"/>
            <a:ext cx="2431207" cy="3189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Tourism</a:t>
            </a:r>
            <a:endParaRPr dirty="0">
              <a:solidFill>
                <a:srgbClr val="FFFFFF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Another heavy blow to the tomato industry came when tourism became a more lucrative venture for most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Santorinians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Εικόνα 2" descr="Εικόνα που περιέχει κείμεν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40CD3FF-4BD8-4968-96F1-D2FD06A83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97"/>
          <a:stretch/>
        </p:blipFill>
        <p:spPr>
          <a:xfrm>
            <a:off x="246635" y="951343"/>
            <a:ext cx="3389700" cy="35623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 idx="4294967295"/>
          </p:nvPr>
        </p:nvSpPr>
        <p:spPr>
          <a:xfrm>
            <a:off x="3856601" y="263473"/>
            <a:ext cx="47016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19</a:t>
            </a:r>
            <a:r>
              <a:rPr lang="en-US" sz="4000" baseline="300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4000" dirty="0">
                <a:solidFill>
                  <a:srgbClr val="FFFFFF"/>
                </a:solidFill>
                <a:highlight>
                  <a:srgbClr val="FF0000"/>
                </a:highlight>
                <a:latin typeface="Georgia"/>
                <a:ea typeface="Georgia"/>
                <a:cs typeface="Georgia"/>
                <a:sym typeface="Georgia"/>
              </a:rPr>
              <a:t> Century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4191324" y="1210782"/>
            <a:ext cx="445403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business family history starts in the middle of the 19th century since Dimitris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initiated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construction of “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Fabrika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”, the first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motorised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flour mill in Fira.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Fabrica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one of the most important part of the history of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same area Dimitris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up a distillery, a pasta factory and a bakery.</a:t>
            </a:r>
            <a:endParaRPr lang="el-G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4984F8A-E288-4D75-8E9B-7516832B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81" y="1411311"/>
            <a:ext cx="3692681" cy="26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1189884" y="732617"/>
            <a:ext cx="21066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Timeline</a:t>
            </a:r>
            <a:endParaRPr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7482570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2014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6900416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6318262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1982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5736108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1981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5153954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4571800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1952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3989646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3407492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1945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2825338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2243184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1922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1661030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1078876" y="2755950"/>
            <a:ext cx="725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1915</a:t>
            </a:r>
            <a:endParaRPr sz="1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-15" y="2755950"/>
            <a:ext cx="1222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7" name="Google Shape;367;p37"/>
          <p:cNvCxnSpPr/>
          <p:nvPr/>
        </p:nvCxnSpPr>
        <p:spPr>
          <a:xfrm rot="10800000">
            <a:off x="1338730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8" name="Google Shape;368;p37"/>
          <p:cNvSpPr txBox="1"/>
          <p:nvPr/>
        </p:nvSpPr>
        <p:spPr>
          <a:xfrm>
            <a:off x="1302550" y="1727200"/>
            <a:ext cx="202544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Dimitrios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starts producing tomato paste using pre-industrial technology in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Messaria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Santorini.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cxnSp>
        <p:nvCxnSpPr>
          <p:cNvPr id="369" name="Google Shape;369;p37"/>
          <p:cNvCxnSpPr/>
          <p:nvPr/>
        </p:nvCxnSpPr>
        <p:spPr>
          <a:xfrm rot="10800000">
            <a:off x="2508165" y="3095384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0" name="Google Shape;370;p37"/>
          <p:cNvSpPr txBox="1"/>
          <p:nvPr/>
        </p:nvSpPr>
        <p:spPr>
          <a:xfrm>
            <a:off x="2102432" y="3929454"/>
            <a:ext cx="12947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of the first factories for the production of canned tomato products was built at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Monolithos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cxnSp>
        <p:nvCxnSpPr>
          <p:cNvPr id="371" name="Google Shape;371;p37"/>
          <p:cNvCxnSpPr/>
          <p:nvPr/>
        </p:nvCxnSpPr>
        <p:spPr>
          <a:xfrm rot="10800000">
            <a:off x="36692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2" name="Google Shape;372;p37"/>
          <p:cNvSpPr txBox="1"/>
          <p:nvPr/>
        </p:nvSpPr>
        <p:spPr>
          <a:xfrm>
            <a:off x="3635707" y="1727200"/>
            <a:ext cx="1790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George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builds the factory at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Vlychada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the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most productive tomato area in Santorini. The factory operates the first season without even a roof. 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cxnSp>
        <p:nvCxnSpPr>
          <p:cNvPr id="375" name="Google Shape;375;p37"/>
          <p:cNvCxnSpPr/>
          <p:nvPr/>
        </p:nvCxnSpPr>
        <p:spPr>
          <a:xfrm rot="10800000">
            <a:off x="5999725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6" name="Google Shape;376;p37"/>
          <p:cNvSpPr txBox="1"/>
          <p:nvPr/>
        </p:nvSpPr>
        <p:spPr>
          <a:xfrm>
            <a:off x="5816012" y="1624950"/>
            <a:ext cx="108440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4040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ourism will grow rapidly while tomato cultivation will shrink dramatically on the island, forcing the factory to close permanently.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7135440" y="172720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5" name="Google Shape;385;p37"/>
          <p:cNvCxnSpPr/>
          <p:nvPr/>
        </p:nvCxnSpPr>
        <p:spPr>
          <a:xfrm rot="10800000">
            <a:off x="4959360" y="3095385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6" name="Google Shape;386;p37"/>
          <p:cNvSpPr txBox="1"/>
          <p:nvPr/>
        </p:nvSpPr>
        <p:spPr>
          <a:xfrm>
            <a:off x="4351611" y="3642833"/>
            <a:ext cx="18046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winter of 1952, during a rainstorm, a flood breaks the door of the large courtyard, enters the factory and carries away products and machinery into the sea.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6561758" y="3648150"/>
            <a:ext cx="1101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9" name="Google Shape;389;p37"/>
          <p:cNvCxnSpPr/>
          <p:nvPr/>
        </p:nvCxnSpPr>
        <p:spPr>
          <a:xfrm rot="10800000">
            <a:off x="6697157" y="3095384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0" name="Google Shape;390;p37"/>
          <p:cNvSpPr txBox="1"/>
          <p:nvPr/>
        </p:nvSpPr>
        <p:spPr>
          <a:xfrm>
            <a:off x="6318263" y="3730965"/>
            <a:ext cx="142224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year “D.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will operate its new factory at Domokos,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Fthiotida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along with </a:t>
            </a:r>
            <a:r>
              <a:rPr lang="en-US" sz="1050" b="0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Aliartos</a:t>
            </a:r>
            <a:r>
              <a:rPr lang="en-US" sz="1050" b="0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900" dirty="0">
              <a:solidFill>
                <a:schemeClr val="dk2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cxnSp>
        <p:nvCxnSpPr>
          <p:cNvPr id="41" name="Google Shape;375;p37">
            <a:extLst>
              <a:ext uri="{FF2B5EF4-FFF2-40B4-BE49-F238E27FC236}">
                <a16:creationId xmlns:a16="http://schemas.microsoft.com/office/drawing/2014/main" id="{09CF1BD6-3F35-4A51-A266-7A68F4B7C60D}"/>
              </a:ext>
            </a:extLst>
          </p:cNvPr>
          <p:cNvCxnSpPr/>
          <p:nvPr/>
        </p:nvCxnSpPr>
        <p:spPr>
          <a:xfrm rot="10800000">
            <a:off x="7863966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DDF42F-DBEB-4CF4-BF52-E84135DFC399}"/>
              </a:ext>
            </a:extLst>
          </p:cNvPr>
          <p:cNvSpPr txBox="1"/>
          <p:nvPr/>
        </p:nvSpPr>
        <p:spPr>
          <a:xfrm>
            <a:off x="7123863" y="814121"/>
            <a:ext cx="1480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factory of </a:t>
            </a:r>
            <a:r>
              <a:rPr lang="en-US" sz="1050" b="1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Vlychada</a:t>
            </a:r>
            <a:r>
              <a:rPr lang="en-US" sz="1050" b="1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050" b="1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tranformed</a:t>
            </a:r>
            <a:r>
              <a:rPr lang="en-US" sz="1050" b="1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into the Tomato Industrial Museum, </a:t>
            </a:r>
          </a:p>
          <a:p>
            <a:r>
              <a:rPr lang="en-US" sz="1050" b="1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“D. </a:t>
            </a:r>
            <a:r>
              <a:rPr lang="en-US" sz="1050" b="1" i="0" dirty="0" err="1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050" b="1" i="0" dirty="0">
                <a:solidFill>
                  <a:srgbClr val="4040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and a wider cultural space called the Santorini Arts Factory (SAF).</a:t>
            </a:r>
            <a:endParaRPr lang="el-GR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3399" y="400050"/>
            <a:ext cx="3177363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Museum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120922" y="1244676"/>
            <a:ext cx="4201488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old tomato factory D. </a:t>
            </a:r>
            <a:r>
              <a:rPr lang="en-US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Nomikos</a:t>
            </a: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Vlychada</a:t>
            </a: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transformed in 2014 into a modern Industrial Museum.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arrates stories about time, memories and the inhabitants of the island.</a:t>
            </a:r>
          </a:p>
          <a:p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Follows the procedure of cultivation, processing and production of small-fruited tomatoes. </a:t>
            </a:r>
          </a:p>
        </p:txBody>
      </p:sp>
      <p:sp>
        <p:nvSpPr>
          <p:cNvPr id="64" name="Google Shape;64;p12"/>
          <p:cNvSpPr txBox="1"/>
          <p:nvPr/>
        </p:nvSpPr>
        <p:spPr>
          <a:xfrm>
            <a:off x="5631645" y="3798148"/>
            <a:ext cx="3140216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i="1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Εικόνα 2" descr="Εικόνα που περιέχει ουρανός, κτίριο, υπαίθριος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B88FAFF7-78E0-4767-A456-83BC5513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16" y="725552"/>
            <a:ext cx="2805565" cy="39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76209" y="138714"/>
            <a:ext cx="3177363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Santorini Arts Factory</a:t>
            </a:r>
            <a:endParaRPr dirty="0"/>
          </a:p>
        </p:txBody>
      </p:sp>
      <p:sp>
        <p:nvSpPr>
          <p:cNvPr id="62" name="Google Shape;62;p12"/>
          <p:cNvSpPr txBox="1"/>
          <p:nvPr/>
        </p:nvSpPr>
        <p:spPr>
          <a:xfrm>
            <a:off x="1338173" y="517652"/>
            <a:ext cx="7020547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Santorini Arts Factory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created and integrated in a historical place – the old tomato factory – contributes to the highlighting of the industrial history of the island and its inhabitants.</a:t>
            </a:r>
          </a:p>
        </p:txBody>
      </p:sp>
      <p:sp>
        <p:nvSpPr>
          <p:cNvPr id="64" name="Google Shape;64;p12"/>
          <p:cNvSpPr txBox="1"/>
          <p:nvPr/>
        </p:nvSpPr>
        <p:spPr>
          <a:xfrm>
            <a:off x="5631645" y="3798148"/>
            <a:ext cx="3140216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i="1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Εικόνα 3" descr="Εικόνα που περιέχει ουρανός, υπαίθριος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9E47A93-0C55-4FD1-A530-DA3BDA3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10" y="2039127"/>
            <a:ext cx="5870141" cy="28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5244871" y="1306475"/>
            <a:ext cx="277300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Arts Factory offers art events, such as music, theater and dance performances, as well as art exhibitions, which take place throughout the year and mostly during the summer period.</a:t>
            </a:r>
            <a:endParaRPr lang="el-G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040438-F882-4090-BD10-8CA1798A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6" y="665583"/>
            <a:ext cx="3812334" cy="38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7623"/>
      </p:ext>
    </p:extLst>
  </p:cSld>
  <p:clrMapOvr>
    <a:masterClrMapping/>
  </p:clrMapOvr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578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Georgia</vt:lpstr>
      <vt:lpstr>Aptos</vt:lpstr>
      <vt:lpstr>Arial</vt:lpstr>
      <vt:lpstr>Roboto Slab</vt:lpstr>
      <vt:lpstr>Lysander template</vt:lpstr>
      <vt:lpstr>Changes in the Cultural Landscape The Tomato Production and Factory in Santorini - turned into a museum  Αn original  presentation prepared by the HELLENIC CULTURE CENTRE VIP Project EU 16</vt:lpstr>
      <vt:lpstr>20th century</vt:lpstr>
      <vt:lpstr>Santorini’s tomato &amp; the Bolsheviks</vt:lpstr>
      <vt:lpstr>20th century</vt:lpstr>
      <vt:lpstr>19th Century</vt:lpstr>
      <vt:lpstr>Timeline</vt:lpstr>
      <vt:lpstr>The Museum</vt:lpstr>
      <vt:lpstr>Santorini Arts Factory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Santorini’s Tomato Museum</dc:title>
  <cp:lastModifiedBy>Ifigenia Georgiadou</cp:lastModifiedBy>
  <cp:revision>30</cp:revision>
  <cp:lastPrinted>2022-01-16T07:23:47Z</cp:lastPrinted>
  <dcterms:modified xsi:type="dcterms:W3CDTF">2025-02-23T03:15:27Z</dcterms:modified>
</cp:coreProperties>
</file>