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6148-17D0-3BEA-450F-58A8A6FFA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F565E-97B8-29F6-7F0B-753E85849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15A0D-7BC3-F040-87F4-0FE26B9B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1ED-C07B-446C-95B4-708E09BD41D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55B97-1B82-6677-44CD-4B1DDD0E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440B6-6D1F-E081-DC63-F41E76B9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CF5-F1DE-4197-BA66-682B3E9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75BD-2E07-6AD9-D6AB-79689F5B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4D143-5239-ABC3-F047-74DD1EAD8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2B068-99B4-832E-7041-82CA80AA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1ED-C07B-446C-95B4-708E09BD41D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A28E1-9B1E-0821-EEF9-AFB73E46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75073-66AD-75D2-4E42-0D0BD6A4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CF5-F1DE-4197-BA66-682B3E9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8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CF592-4B02-C22D-2068-3A45C6F80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CCF94-A32F-468E-7F59-0E8B12941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6E373-B0F5-E713-F17A-C486081F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1ED-C07B-446C-95B4-708E09BD41D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4C121-C63B-3F65-0A66-AF5CD837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E77CD-1544-87D0-C3FD-6F1CE0E4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CF5-F1DE-4197-BA66-682B3E9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5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7364-EF75-E5B8-1181-481EAB91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5EBB8-D97F-8E4B-742A-046A6658B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30CAC-4049-7177-DFBC-41CBB8E6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1ED-C07B-446C-95B4-708E09BD41D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6B036-4572-4602-DB0A-041DE212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6A19A-D448-084A-8465-B1AAC4790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CF5-F1DE-4197-BA66-682B3E9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1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0ECA-576E-62F4-647D-B819A1D2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0CB62-80E0-875D-B3AE-6920DF0D9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80C5C-A228-93AE-B558-488870EE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1ED-C07B-446C-95B4-708E09BD41D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078A3-19B8-44D3-3BDD-B163553D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0F047-4006-6732-CB77-244AE7A3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CF5-F1DE-4197-BA66-682B3E9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A2F7-9C9E-2C04-0E7A-ABDF65F3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9BCB-8693-FD7D-6292-A0E40BE81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98E9C-D3FD-B360-6B20-0B0442950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95E1C-1A96-A860-4121-FA0A2304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1ED-C07B-446C-95B4-708E09BD41D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9822A-9598-9454-EB96-A5CA54CF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3B098-ECA6-C45C-2328-446D08BC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CF5-F1DE-4197-BA66-682B3E9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8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BE93-77D7-DA03-9C18-680A7F58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830FE-247E-CD62-681D-406090830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5FB3E-28DA-7A2A-A7F7-B63804B6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FCB51-724A-1AC8-B06C-A52009F3E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6122DC-C03B-CC0C-E767-E9E90DB8C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FA06D-1FD5-2677-5E7A-962F72B9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1ED-C07B-446C-95B4-708E09BD41D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7ED43-B261-3D82-060E-A87F160D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AC873-B610-0543-D623-3AA64F5C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CF5-F1DE-4197-BA66-682B3E9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28B6-930D-7465-99DC-F2315FC8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7937B-F662-EC6F-8314-472A1137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1ED-C07B-446C-95B4-708E09BD41D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1101D-D892-19DC-3176-063E65D3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CD0B3-D51A-173F-1EF1-82660A19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CF5-F1DE-4197-BA66-682B3E9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A212F-F8F8-FF89-D6D9-F349B584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1ED-C07B-446C-95B4-708E09BD41D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419B5-1F30-9CF7-AD3F-F919F8CC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3599D-AE20-76BB-FC9C-B42280A1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CF5-F1DE-4197-BA66-682B3E9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0C13-2426-E144-4ABB-759D708E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AE3B4-C80F-A16B-AC4B-E79A09131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5F6C7-0507-7ABB-1DA3-424AD7B85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FAA3B-043E-AABD-74EC-070FC36A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1ED-C07B-446C-95B4-708E09BD41D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DA57B-5832-1211-BED8-E6951AFE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D8607-1818-9AE4-00B5-D8535E38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CF5-F1DE-4197-BA66-682B3E9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3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229E-D155-087E-F5A6-A1E78673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88F980-3CB3-36FB-7ABB-97B95232F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995E6-B5FE-7488-21E7-0409F7E4C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BD1F7-4959-52FF-EC58-9EF19E73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1ED-C07B-446C-95B4-708E09BD41D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47FD8-A4B5-FB8B-AD23-D4687FC9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60751-A1D1-0394-6F87-785B96AC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CF5-F1DE-4197-BA66-682B3E9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F0D87-341E-47BB-9B6D-2BA95A61D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B889E-E4D6-5A56-F3DA-58398EC5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8294F-0423-DA50-77D8-94DD854E4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251ED-C07B-446C-95B4-708E09BD41D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4C3C0-6DCD-1F66-8C73-1A13D2894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DB9C8-1A85-F8D5-5C35-D2DC902D3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CF5-F1DE-4197-BA66-682B3E9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9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51DA-C4D6-E37F-BC31-E4734D8E0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024" y="304800"/>
            <a:ext cx="11350752" cy="223113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Ancient Greek Literature and Poetry</a:t>
            </a:r>
            <a:br>
              <a:rPr lang="en-US" dirty="0"/>
            </a:br>
            <a:r>
              <a:rPr lang="el-GR" sz="3600" kern="100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en-US" sz="3600" kern="100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original  presentation prepared by the HELLENIC CULTURE CENTRE </a:t>
            </a:r>
            <a:r>
              <a:rPr lang="en-US" sz="3600" b="1" kern="100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VIP Project EU</a:t>
            </a:r>
            <a:br>
              <a:rPr lang="en-US" sz="3600" b="1" kern="10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kern="10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3BF72-045A-A78C-3BF2-9FEE10002C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Most Influential Poets of All Time : Homer - Bookstr">
            <a:extLst>
              <a:ext uri="{FF2B5EF4-FFF2-40B4-BE49-F238E27FC236}">
                <a16:creationId xmlns:a16="http://schemas.microsoft.com/office/drawing/2014/main" id="{20C341BA-5432-D60C-46B1-AD225EA5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2694432"/>
            <a:ext cx="11070336" cy="40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1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4A94-5301-DA65-111A-AB502C8A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Ancient Greek literature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03BB-5FDD-4D57-9164-8E1DBAAE1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Ancient Greek literature had four major writings; epic traditions, lyric poetry, tragedy and comedy.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 example of the epic traditions are the Iliad and the Odyssey.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Lyric poems got its name from a group of individuals singing while playing the lyre.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Tragedies and comedies were dramas and used to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honour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Greek god Dionysus.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61B957-F454-F5E9-0E6C-FCAEF5B494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3704" y="1825625"/>
            <a:ext cx="40985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9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7737-1935-5D74-EC99-C7893336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535D1-7317-BA40-1D88-7CEDF37062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Homer &amp; Epic Poetry Wrote two great epic poems The Iliad and The Odyssey ILIAD – tells the story of Achilles in the final days of the Trojan War ODYSSEY – tells the story of Odysseus and the challenges he faced on his ten-year journey home after the Trojan War These stories were not just entertaining, but central to Greek education system. </a:t>
            </a:r>
          </a:p>
          <a:p>
            <a:r>
              <a:rPr lang="en-US" dirty="0"/>
              <a:t>You are even likely to read these in high school or college!</a:t>
            </a:r>
          </a:p>
        </p:txBody>
      </p:sp>
      <p:pic>
        <p:nvPicPr>
          <p:cNvPr id="1026" name="Picture 2" descr="Ancient Greek Literature Quiz | Britannica">
            <a:extLst>
              <a:ext uri="{FF2B5EF4-FFF2-40B4-BE49-F238E27FC236}">
                <a16:creationId xmlns:a16="http://schemas.microsoft.com/office/drawing/2014/main" id="{DF3CAA66-E231-7021-16B6-DD323D36D2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5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A333-4013-6980-127E-770B117D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Greek Tragic Poets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66739-C99E-92C8-2F63-CE167E27DA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most important of the tragedians, according to the ancient critics, were:--</a:t>
            </a:r>
          </a:p>
          <a:p>
            <a:r>
              <a:rPr lang="en-US" dirty="0"/>
              <a:t>A. Thespis, the father of tragedy;</a:t>
            </a:r>
          </a:p>
          <a:p>
            <a:r>
              <a:rPr lang="en-US" dirty="0"/>
              <a:t>B. The three great poets </a:t>
            </a:r>
          </a:p>
          <a:p>
            <a:pPr marL="0" indent="0">
              <a:buNone/>
            </a:pPr>
            <a:r>
              <a:rPr lang="en-US" dirty="0"/>
              <a:t>1. Aeschylus, 2. Sophocles, </a:t>
            </a:r>
          </a:p>
          <a:p>
            <a:pPr marL="0" indent="0">
              <a:buNone/>
            </a:pPr>
            <a:r>
              <a:rPr lang="en-US" dirty="0"/>
              <a:t>3. Euripides</a:t>
            </a:r>
          </a:p>
        </p:txBody>
      </p:sp>
      <p:pic>
        <p:nvPicPr>
          <p:cNvPr id="2050" name="Picture 2" descr="Ancient Greek Poetry Books | Listen on Audible">
            <a:extLst>
              <a:ext uri="{FF2B5EF4-FFF2-40B4-BE49-F238E27FC236}">
                <a16:creationId xmlns:a16="http://schemas.microsoft.com/office/drawing/2014/main" id="{40FCCA68-2FA0-5266-3942-E3A8C51DF0F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6096000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9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954B8-1362-A219-FC9A-FFF28DE0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heard and read Greek?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0833E3-FABE-F5AA-DE73-F93F033C18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24001"/>
            <a:ext cx="6019800" cy="263347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CC5EB7-DFA2-32F3-E969-8C206A4828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1825625"/>
            <a:ext cx="6019798" cy="486778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CFB4D2-6F94-D240-F369-5037574FB5F4}"/>
              </a:ext>
            </a:extLst>
          </p:cNvPr>
          <p:cNvSpPr/>
          <p:nvPr/>
        </p:nvSpPr>
        <p:spPr>
          <a:xfrm>
            <a:off x="280416" y="4157473"/>
            <a:ext cx="5327904" cy="270052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Η Σελήνη έδυσε και η</a:t>
            </a:r>
            <a:br>
              <a:rPr lang="el-GR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l-GR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Πούλια·</a:t>
            </a:r>
            <a:endParaRPr lang="en-US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l-GR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είναι μεσάνυχτα, η</a:t>
            </a:r>
            <a:br>
              <a:rPr lang="el-GR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l-GR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ώρα περνά, κι εγώ κοιμάμαι</a:t>
            </a:r>
            <a:br>
              <a:rPr lang="el-GR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l-GR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μόνη.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83236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243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Open Sans</vt:lpstr>
      <vt:lpstr>Times New Roman</vt:lpstr>
      <vt:lpstr>Office Theme</vt:lpstr>
      <vt:lpstr>       Ancient Greek Literature and Poetry Αn original  presentation prepared by the HELLENIC CULTURE CENTRE VIP Project EU 18</vt:lpstr>
      <vt:lpstr>Ancient Greek literature</vt:lpstr>
      <vt:lpstr>Homer</vt:lpstr>
      <vt:lpstr>Greek Tragic Poets</vt:lpstr>
      <vt:lpstr>Have you heard and read Greek?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Ifigenia Georgiadou</dc:creator>
  <cp:lastModifiedBy>Ifigenia Georgiadou</cp:lastModifiedBy>
  <cp:revision>3</cp:revision>
  <dcterms:created xsi:type="dcterms:W3CDTF">2025-02-23T00:38:10Z</dcterms:created>
  <dcterms:modified xsi:type="dcterms:W3CDTF">2025-02-23T01:08:52Z</dcterms:modified>
</cp:coreProperties>
</file>