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3F600-6B52-4477-A2E3-314AA9E8A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269B0-93A6-07E2-14DA-78D3A3754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28DA9-3A0A-5025-FCCB-9E7CFEBD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1309-9E72-4F25-AC83-ABED1317A593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43730-A12F-EA63-4242-C21B00771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355E4-65DE-4A0B-E56A-AE1E9793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C78A-3304-4BB1-B12C-3E44E5E77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2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F713A-7E59-6F2E-FC6E-2230659B2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E4A6D-3848-8DDC-CEA2-3306A2576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D76ED-FBE5-8B5B-DB98-D8803DCC8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1309-9E72-4F25-AC83-ABED1317A593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B01C3-5421-8034-457B-513A387F5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18165-FDCC-6AC9-D78B-FC077556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C78A-3304-4BB1-B12C-3E44E5E77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AE726-3E93-0EB7-89EE-EEA7C7952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CF6E6B-019A-43FA-A057-A778E3368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714E3-F30A-9A5B-C001-72100B67D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1309-9E72-4F25-AC83-ABED1317A593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876FF-14BF-AE75-2268-A2E4342AA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9C377-C200-9B45-1A9E-DC5046983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C78A-3304-4BB1-B12C-3E44E5E77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5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403C6-7B94-FD1A-3761-0BD318623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5857B-2F90-7E29-94DE-603770C58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36097-77DC-8A74-43E2-EEF895E78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1309-9E72-4F25-AC83-ABED1317A593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1B218-65B0-908D-EF85-F454241C9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B364F-96BC-863C-F2DF-300CC251E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C78A-3304-4BB1-B12C-3E44E5E77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1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EB60E-9970-D916-473C-7FC96174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72A95-55A4-FDFE-47C4-F962CED7A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6617F-2498-0A51-01FA-5EC3ECA32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1309-9E72-4F25-AC83-ABED1317A593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AADA8-35DF-255E-2DC2-33B3DB77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C1A39-0BEB-C217-171D-1D469594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C78A-3304-4BB1-B12C-3E44E5E77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6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06EE9-042D-CCA1-593E-8E38E39F5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8D8AF-832C-F829-E09B-55374D5D8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5279C-34D6-B73B-D495-AE6502EC3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5E754-770B-9AC3-75CD-B14F61055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1309-9E72-4F25-AC83-ABED1317A593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0EE4A-2D2B-5AF7-60BF-6C82F37CA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2CD82-4FD4-76F5-0FE7-2CADF607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C78A-3304-4BB1-B12C-3E44E5E77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8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08751-8859-7E56-A279-C575E03F0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EA56D-D287-707A-0F23-18A8A1D3E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34610-E0BF-E8BD-55C6-F3E90D823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382CC3-C285-67B9-CBF7-8E955D6BB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2D9B2E-19D4-DC02-6ADB-7753A1F98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6FCD4-A2FA-1804-5510-B14FC0981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1309-9E72-4F25-AC83-ABED1317A593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0C5499-0C7D-232C-59C9-4EE4D8C26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FA803-25F6-EDEA-2AEB-78E425B7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C78A-3304-4BB1-B12C-3E44E5E77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0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E820D-7AEF-BF56-24D2-AD20E80A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58041-8921-C923-7883-D6FA9D01D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1309-9E72-4F25-AC83-ABED1317A593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C62784-F12F-5301-D092-08B2A8F68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7CC5F-9B7E-7FBD-DC37-1ED4F8C7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C78A-3304-4BB1-B12C-3E44E5E77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4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8856F1-5356-AA29-8A73-C58A160A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1309-9E72-4F25-AC83-ABED1317A593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CA146F-C6B0-1008-ADEB-04F93E714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4D6E7-01FA-22F0-F138-EECE1AAD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C78A-3304-4BB1-B12C-3E44E5E77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8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A494B-DB2E-89A0-16BE-C7A4442B6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DD136-0D1C-9E71-4C9C-90150B7B3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59C08-C172-4C50-E366-4FEBA1CEF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6094A-81F7-68B1-3159-9B66EA890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1309-9E72-4F25-AC83-ABED1317A593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DCA35-AEF8-4A23-80E3-6334D31D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C8C3A-D130-D75F-D269-2F349335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C78A-3304-4BB1-B12C-3E44E5E77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6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7D9C4-4E69-0C38-2D16-AD8A0C0AA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A0523E-B937-3323-42C7-96F110221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5BB8A-5E75-CBE9-4E15-BC074D478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B0303-A07E-B36B-F43A-B793AD9A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A1309-9E72-4F25-AC83-ABED1317A593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AA252-1DFE-581E-7395-8D31A34CE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85744-CEA0-5571-3201-AFC89EA6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C78A-3304-4BB1-B12C-3E44E5E77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0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5849D0-9941-B59F-CA8F-783D09739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C0934-6BC8-0D90-A4CC-88410231B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8E0A7-DCAB-8867-A07E-DC32B25ED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A1309-9E72-4F25-AC83-ABED1317A593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6A088-98E2-797B-44BF-D1D9D7F40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C2A45-AF86-4DA8-8270-9A965A57F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9C78A-3304-4BB1-B12C-3E44E5E77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0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604FBA9-163F-D76C-86BD-46136BC2D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376" y="3816212"/>
            <a:ext cx="4992624" cy="14415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Are there any Greek Gods of space?">
            <a:extLst>
              <a:ext uri="{FF2B5EF4-FFF2-40B4-BE49-F238E27FC236}">
                <a16:creationId xmlns:a16="http://schemas.microsoft.com/office/drawing/2014/main" id="{47A61E8C-6E57-DB51-30B7-C7EB1D6FA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68" y="3113532"/>
            <a:ext cx="6656832" cy="374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1B6B36-F07B-FD17-56C7-792EF2B4C7F3}"/>
              </a:ext>
            </a:extLst>
          </p:cNvPr>
          <p:cNvSpPr/>
          <p:nvPr/>
        </p:nvSpPr>
        <p:spPr>
          <a:xfrm>
            <a:off x="1024128" y="609600"/>
            <a:ext cx="10655808" cy="22555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kern="100" dirty="0">
              <a:solidFill>
                <a:srgbClr val="0E284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200" kern="100" dirty="0">
              <a:solidFill>
                <a:srgbClr val="0E284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/>
              <a:t>Greek Mythology</a:t>
            </a:r>
          </a:p>
          <a:p>
            <a:pPr algn="ctr"/>
            <a:r>
              <a:rPr lang="el-GR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</a:t>
            </a:r>
            <a:r>
              <a:rPr lang="en-US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 original  presentation prepared by the HELLENIC CULTURE CENTRE  </a:t>
            </a:r>
            <a:r>
              <a:rPr lang="en-US" sz="3200" b="1" kern="100" dirty="0">
                <a:solidFill>
                  <a:srgbClr val="FFC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VIP Project EU                     21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4DEF4B89-9BAD-4544-491A-3843270EA898}"/>
              </a:ext>
            </a:extLst>
          </p:cNvPr>
          <p:cNvSpPr/>
          <p:nvPr/>
        </p:nvSpPr>
        <p:spPr>
          <a:xfrm>
            <a:off x="633984" y="3255264"/>
            <a:ext cx="4620768" cy="3602736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E591A0-4C35-82FF-570A-78832B9FD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104" y="3113532"/>
            <a:ext cx="5535168" cy="37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5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6236B-3D9A-7205-5558-0899B245E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Greek Mythology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38CC-5840-4021-69F0-326AE14860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474747"/>
                </a:solidFill>
                <a:effectLst/>
                <a:latin typeface="Google Sans"/>
              </a:rPr>
              <a:t>The basics of Greek mythology are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the gods and goddesses and their mythical history</a:t>
            </a:r>
            <a:r>
              <a:rPr lang="en-US" b="0" i="0" dirty="0">
                <a:solidFill>
                  <a:srgbClr val="474747"/>
                </a:solidFill>
                <a:effectLst/>
                <a:latin typeface="Google Sans"/>
              </a:rPr>
              <a:t>. </a:t>
            </a:r>
          </a:p>
          <a:p>
            <a:r>
              <a:rPr lang="en-US" b="0" i="0" dirty="0">
                <a:solidFill>
                  <a:srgbClr val="474747"/>
                </a:solidFill>
                <a:effectLst/>
                <a:latin typeface="Google Sans"/>
              </a:rPr>
              <a:t>The stories found in Greek mythology are colorful, allegorical, and include moral lessons for those who want them </a:t>
            </a:r>
          </a:p>
          <a:p>
            <a:r>
              <a:rPr lang="en-US" b="0" i="0" dirty="0">
                <a:solidFill>
                  <a:srgbClr val="474747"/>
                </a:solidFill>
                <a:effectLst/>
                <a:latin typeface="Google Sans"/>
              </a:rPr>
              <a:t>They include human truths and the basics of western culture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EFC6E9-08EB-0983-27EF-1ACDAF6040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26336"/>
            <a:ext cx="6019800" cy="493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B85F8-ECB4-9CB0-1E33-EAEA730B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</a:t>
            </a:r>
            <a:r>
              <a:rPr lang="en-US" dirty="0" err="1">
                <a:solidFill>
                  <a:srgbClr val="0070C0"/>
                </a:solidFill>
              </a:rPr>
              <a:t>Olumpians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8B9FF2-FBA0-3A0A-21BD-000F2EFC8C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i="0" dirty="0">
                <a:solidFill>
                  <a:srgbClr val="474747"/>
                </a:solidFill>
                <a:effectLst/>
                <a:latin typeface="Google Sans"/>
              </a:rPr>
              <a:t>In ancient Greek religion and mythology, there were 12 gods called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Zeus, Hera, Poseidon, Demeter, Athena, Apollo, Artemis, Ares, Hephaestus, Aphrodite, Hermes, and either Hestia or Dionysus</a:t>
            </a:r>
            <a:r>
              <a:rPr lang="en-US" b="0" i="0" dirty="0">
                <a:solidFill>
                  <a:srgbClr val="474747"/>
                </a:solidFill>
                <a:effectLst/>
                <a:latin typeface="Google Sans"/>
              </a:rPr>
              <a:t>. </a:t>
            </a:r>
          </a:p>
          <a:p>
            <a:r>
              <a:rPr lang="en-US" b="0" i="0" dirty="0">
                <a:solidFill>
                  <a:srgbClr val="474747"/>
                </a:solidFill>
                <a:effectLst/>
                <a:latin typeface="Google Sans"/>
              </a:rPr>
              <a:t>They were called 'Olympians' because they lived in Mount Olympus. </a:t>
            </a:r>
          </a:p>
          <a:p>
            <a:r>
              <a:rPr lang="en-US" b="0" i="0" dirty="0">
                <a:solidFill>
                  <a:srgbClr val="474747"/>
                </a:solidFill>
                <a:effectLst/>
                <a:latin typeface="Google Sans"/>
              </a:rPr>
              <a:t>They were immortal but looked and behaved like humans.</a:t>
            </a:r>
            <a:endParaRPr lang="en-US" dirty="0"/>
          </a:p>
        </p:txBody>
      </p:sp>
      <p:pic>
        <p:nvPicPr>
          <p:cNvPr id="1026" name="Picture 2" descr="THE OLYMPIANS - Gods of the Greek Mythology - historified">
            <a:extLst>
              <a:ext uri="{FF2B5EF4-FFF2-40B4-BE49-F238E27FC236}">
                <a16:creationId xmlns:a16="http://schemas.microsoft.com/office/drawing/2014/main" id="{24EAFC44-8135-212E-81C4-0698CE90FE8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6019800" cy="371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48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5BE30-7B10-7A71-A3C9-B24EC78F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Olympians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2E67A-72AA-BC4E-4835-CE1ACB759D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twelve main Olympians are:</a:t>
            </a:r>
          </a:p>
          <a:p>
            <a:endParaRPr lang="en-US" dirty="0"/>
          </a:p>
          <a:p>
            <a:r>
              <a:rPr lang="en-US" dirty="0"/>
              <a:t>Zeus (Jupiter, in Roman mythology): the king of all the gods (and father to many) and god of weather, law and fate</a:t>
            </a:r>
          </a:p>
          <a:p>
            <a:r>
              <a:rPr lang="en-US" dirty="0"/>
              <a:t>Hera (Juno): the queen of the gods and goddess of women and marriage</a:t>
            </a:r>
          </a:p>
          <a:p>
            <a:r>
              <a:rPr lang="en-US" dirty="0"/>
              <a:t>Aphrodite (Venus): goddess of beauty and love</a:t>
            </a:r>
          </a:p>
          <a:p>
            <a:r>
              <a:rPr lang="en-US" dirty="0"/>
              <a:t>Apollo (Apollo): god of prophesy, music and poetry and knowledge</a:t>
            </a:r>
          </a:p>
          <a:p>
            <a:r>
              <a:rPr lang="en-US" dirty="0"/>
              <a:t>Ares (Mars): god of war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6B2D3D-7912-475F-4A2F-A09B2C5C2F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11584"/>
            <a:ext cx="6019800" cy="38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9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86152-DB2A-F080-23D0-C9C40775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Olympians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20742-6DBD-132B-441D-F1FD0F2250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Artemis (Diana): goddess of hunting, animals and childbirth</a:t>
            </a:r>
          </a:p>
          <a:p>
            <a:r>
              <a:rPr lang="en-US" dirty="0"/>
              <a:t>Athena (Minerva): goddess of wisdom and defense</a:t>
            </a:r>
          </a:p>
          <a:p>
            <a:r>
              <a:rPr lang="en-US" dirty="0"/>
              <a:t>Demeter (Ceres): goddess of agriculture and grain</a:t>
            </a:r>
          </a:p>
          <a:p>
            <a:r>
              <a:rPr lang="en-US" dirty="0"/>
              <a:t>Dionysus (Bacchus): god of wine, pleasure and festivity</a:t>
            </a:r>
          </a:p>
          <a:p>
            <a:r>
              <a:rPr lang="en-US" dirty="0"/>
              <a:t>Hephaestus (Vulcan): god of fire, metalworking and sculpture</a:t>
            </a:r>
          </a:p>
          <a:p>
            <a:r>
              <a:rPr lang="en-US" dirty="0"/>
              <a:t>Hermes (Mercury): god of travel, hospitality and trade and Zeus’s personal messenger</a:t>
            </a:r>
          </a:p>
          <a:p>
            <a:r>
              <a:rPr lang="en-US" dirty="0"/>
              <a:t>Poseidon (Neptune): god of the sea</a:t>
            </a:r>
          </a:p>
          <a:p>
            <a:endParaRPr lang="en-US" dirty="0"/>
          </a:p>
        </p:txBody>
      </p:sp>
      <p:pic>
        <p:nvPicPr>
          <p:cNvPr id="2050" name="Picture 2" descr="GREEK GODS - GREEK GODS updated their cover photo. | Facebook">
            <a:extLst>
              <a:ext uri="{FF2B5EF4-FFF2-40B4-BE49-F238E27FC236}">
                <a16:creationId xmlns:a16="http://schemas.microsoft.com/office/drawing/2014/main" id="{5D9850D8-7213-E72F-FB6A-CDB4EA49F6D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6019801" cy="292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693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71A6D-D7F6-1C64-FA1F-F3C7C6BC6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Other heroes, men and women are just as significant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BD148-B0C2-045E-3583-F908A30BF2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Heracles, the adventurer who performed 12 impossible labors for King Eurystheus </a:t>
            </a:r>
          </a:p>
          <a:p>
            <a:r>
              <a:rPr lang="en-US" dirty="0"/>
              <a:t>Pandora, the first woman, whose curiosity brought evil to mankind; </a:t>
            </a:r>
          </a:p>
          <a:p>
            <a:r>
              <a:rPr lang="en-US" dirty="0"/>
              <a:t>Pygmalion, the king who fell in love with an ivory statue;</a:t>
            </a:r>
          </a:p>
          <a:p>
            <a:r>
              <a:rPr lang="en-US" dirty="0"/>
              <a:t> Arachne, the weaver who was turned into a spider for her arrogance;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D965C-2F63-428E-F90A-91D56383AF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handsome Trojan prince Ganymede who became the cupbearer for the gods; </a:t>
            </a:r>
          </a:p>
          <a:p>
            <a:r>
              <a:rPr lang="en-US" dirty="0"/>
              <a:t>Midas, the king with the golden touch; </a:t>
            </a:r>
          </a:p>
          <a:p>
            <a:r>
              <a:rPr lang="en-US" dirty="0"/>
              <a:t>Narcissus, the young man who fell in love with his own reflection;</a:t>
            </a:r>
          </a:p>
          <a:p>
            <a:r>
              <a:rPr lang="en-US" dirty="0"/>
              <a:t>Kratos, a god of strength and power</a:t>
            </a:r>
          </a:p>
        </p:txBody>
      </p:sp>
    </p:spTree>
    <p:extLst>
      <p:ext uri="{BB962C8B-B14F-4D97-AF65-F5344CB8AC3E}">
        <p14:creationId xmlns:p14="http://schemas.microsoft.com/office/powerpoint/2010/main" val="1756451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390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Google Sans</vt:lpstr>
      <vt:lpstr>Office Theme</vt:lpstr>
      <vt:lpstr>PowerPoint Presentation</vt:lpstr>
      <vt:lpstr>Greek Mythology </vt:lpstr>
      <vt:lpstr>The Olumpians</vt:lpstr>
      <vt:lpstr>The Olympians</vt:lpstr>
      <vt:lpstr>The Olympians</vt:lpstr>
      <vt:lpstr>Other heroes, men and women are just as significant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Ifigenia Georgiadou</dc:creator>
  <cp:lastModifiedBy>Ifigenia Georgiadou</cp:lastModifiedBy>
  <cp:revision>3</cp:revision>
  <dcterms:created xsi:type="dcterms:W3CDTF">2025-02-23T01:13:49Z</dcterms:created>
  <dcterms:modified xsi:type="dcterms:W3CDTF">2025-02-23T03:03:24Z</dcterms:modified>
</cp:coreProperties>
</file>