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6" r:id="rId3"/>
    <p:sldId id="274" r:id="rId4"/>
    <p:sldId id="275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79" userDrawn="1">
          <p15:clr>
            <a:srgbClr val="A4A3A4"/>
          </p15:clr>
        </p15:guide>
        <p15:guide id="2" pos="48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66068" autoAdjust="0"/>
  </p:normalViewPr>
  <p:slideViewPr>
    <p:cSldViewPr snapToGrid="0">
      <p:cViewPr varScale="1">
        <p:scale>
          <a:sx n="44" d="100"/>
          <a:sy n="44" d="100"/>
        </p:scale>
        <p:origin x="1512" y="53"/>
      </p:cViewPr>
      <p:guideLst>
        <p:guide pos="2479"/>
        <p:guide pos="48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FF3C-2951-40B9-8187-5ED6C90AADCE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0856-A303-4A8F-8073-9DD66CDDDF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3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9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95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9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6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0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1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4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4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9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5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4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7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2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60331"/>
            <a:ext cx="6815669" cy="2779428"/>
          </a:xfrm>
          <a:solidFill>
            <a:srgbClr val="0070C0"/>
          </a:solidFill>
        </p:spPr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Musical Instruments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l-GR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28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</a:t>
            </a:r>
            <a:br>
              <a:rPr lang="en-US" sz="28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</a:t>
            </a:r>
            <a:br>
              <a:rPr lang="en-US" sz="2800" b="1" kern="10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</a:t>
            </a:r>
            <a:br>
              <a:rPr lang="el-GR" sz="2800" b="1" dirty="0">
                <a:solidFill>
                  <a:schemeClr val="bg1"/>
                </a:solidFill>
              </a:rPr>
            </a:b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61" y="4639759"/>
            <a:ext cx="2401742" cy="16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4061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979" y="1466193"/>
            <a:ext cx="10436773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el-GR" sz="3200" b="1" i="1" dirty="0"/>
              <a:t>Ήπειρος</a:t>
            </a:r>
            <a:br>
              <a:rPr lang="el-GR" sz="3200" b="1" i="1" dirty="0"/>
            </a:br>
            <a:r>
              <a:rPr lang="el-GR" sz="3200" b="1" i="1" dirty="0"/>
              <a:t>Ο </a:t>
            </a:r>
            <a:r>
              <a:rPr lang="el-GR" sz="3200" b="1" i="1" dirty="0" err="1"/>
              <a:t>Πετρολούκας</a:t>
            </a:r>
            <a:r>
              <a:rPr lang="el-GR" sz="3200" b="1" i="1" dirty="0"/>
              <a:t> Χαλκιάς στο κλαρίνο, ο Χρήστος </a:t>
            </a:r>
            <a:r>
              <a:rPr lang="el-GR" sz="3200" b="1" i="1" dirty="0" err="1"/>
              <a:t>Ζώτος</a:t>
            </a:r>
            <a:r>
              <a:rPr lang="el-GR" sz="3200" b="1" i="1" dirty="0"/>
              <a:t> στο λαούτο και ο Αχιλλέας Χαλκιάς στο βιολί</a:t>
            </a:r>
            <a:endParaRPr 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56" y="2071678"/>
            <a:ext cx="57150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977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Δωδεκάνησα, νταούλι και βιολί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5703" y="1970690"/>
            <a:ext cx="4500594" cy="42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0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7910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4855"/>
            <a:ext cx="12192000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298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124" y="0"/>
            <a:ext cx="12318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1037</TotalTime>
  <Words>46</Words>
  <Application>Microsoft Office PowerPoint</Application>
  <PresentationFormat>Widescreen</PresentationFormat>
  <Paragraphs>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Garamond</vt:lpstr>
      <vt:lpstr>Organic</vt:lpstr>
      <vt:lpstr>Musical Instruments  Αn original  presentation prepared by the HELLENIC CULTURE CENTRE  VIP Project EU 24 </vt:lpstr>
      <vt:lpstr>PowerPoint Presentation</vt:lpstr>
      <vt:lpstr>Ήπειρος Ο Πετρολούκας Χαλκιάς στο κλαρίνο, ο Χρήστος Ζώτος στο λαούτο και ο Αχιλλέας Χαλκιάς στο βιολί</vt:lpstr>
      <vt:lpstr>Δωδεκάνησα, νταούλι και βιολί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HCC-2</dc:creator>
  <cp:lastModifiedBy>Ifigenia Georgiadou</cp:lastModifiedBy>
  <cp:revision>79</cp:revision>
  <dcterms:created xsi:type="dcterms:W3CDTF">2016-06-07T11:06:22Z</dcterms:created>
  <dcterms:modified xsi:type="dcterms:W3CDTF">2025-02-23T00:03:53Z</dcterms:modified>
</cp:coreProperties>
</file>