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7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CAF52-87F8-63A5-F9FA-EAAF53F13F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014C3E-7EAE-6E63-29FE-909BD76770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5A6DE6-A143-F4F0-36CC-9DDD61E8D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3F05F1-577C-2551-E1A4-1BB32BF8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2412C-B802-D983-B631-F84C16999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786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B7C498-CE26-7EB0-351D-63443DCE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51D371-C013-E10B-22A9-AC899CE8AA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95280-A336-94B2-A7AF-FD3385E7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CE492F-4B3B-DD27-545F-37856BCA9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E951A-53C2-7A60-4C95-78B9006F8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97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9A5D72E-9E97-6A6E-4F1E-79C82A5C61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0EFAC5-C60B-8FF3-BA88-A7141ED134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2F5988-483E-60CA-6090-5775CBA11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0864C-A84D-72F1-65B2-F98EA65AE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89694-9BD3-4A48-AF48-0372E3CBF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072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795FB2-B174-CA7D-87FF-E64C6CC4A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C6C21-EF79-70E7-77D3-339145A67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677DC-4865-5A37-CBDD-B5103A171F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64DCC-A6F9-EDC0-6F89-A56EBAFC2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8B352-AF20-4898-51DA-4ECBC783C9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06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4745F-6D9D-4937-765C-3ECE1C27C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C6B710-1520-91D1-379D-FE73CB217C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C4A04-DFA2-6DD1-63D3-2920794E7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E0E7F-8DB8-90EE-93C6-4CD4AA586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1E851F-3C03-B820-0320-024DAFA93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8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81282-2E5B-6CC8-BC1B-23711229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ABE99-CB2F-0A4C-6169-44217464E7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22825A-22EA-0FF0-F8BC-1C53C1B43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437E2-A849-2C5E-CB39-F61041EF4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54EA7B-7E59-3D53-43AD-55ABB3060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8F5F35-B1FE-84FC-7AB2-C18498ABB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3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D7AA3-0DBE-C747-0E30-1A2C051BC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35D4C7-AB69-F734-DFA2-C19E1CD86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19A356-AA55-94E4-CE7E-F5CB36C075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A684E4-B83F-0838-9D9C-51D3F9266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967CD-7C41-0473-AAA6-B1DDA40F47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704E48-E4EB-6B90-B0B5-4FEA7F02D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56350A-4A6F-9AFB-F79F-BD019162B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C4DA2A-74F7-EE58-37EA-3642945BE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19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8F19B-92F7-ADE4-6762-ACF20A3DB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2DFCA-24A7-6185-CA8E-FC01689A8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983F1-5CFB-C14C-AE2D-C0F1AADC3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7B73D-363E-7E1C-B799-C14D1B591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3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6328792-B99E-50A2-0B17-663938FD1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5849B2-1023-7186-E7FF-9AEC60242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9DD220-190D-C404-43A4-63BBA1D3F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11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0E2C9-DDB1-58EC-2976-AAF7877D4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2B51B-3C9B-1653-75AA-A0AE9D958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871036-E4B5-5253-B91A-A5975FF9DA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843D68-332E-68DD-F2FA-9E489FAE7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A578A7-F1C6-58DB-D476-2B6966FFA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87F1CD-F4A9-EA31-042C-97928AA00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7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761AF-A3E8-D40B-6E0A-E6F77F086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9B8836-FB5F-DEDF-D541-FE465396F5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B1A1E-6FAC-8451-FEDA-6CA102FA48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701CC-FC87-9A86-C4EE-DD4E80A0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9296-5F78-80FA-12F9-A7622131C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69C21-418A-C270-4966-55441248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452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21D125-F52C-8F48-3440-21447B952B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4A64BC-939F-69EE-3C95-881468CDC7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6FB998-17A2-BA05-9DB9-C5D9C0D334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B8E0D-82C2-4E5D-8174-B24C454EA90F}" type="datetimeFigureOut">
              <a:rPr lang="en-US" smtClean="0"/>
              <a:t>2/23/2025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421A1-3EF8-2CE9-29AF-3DA92CCE44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736B4-362D-4FA2-094B-A319DD7390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0B1B1-D898-4710-8942-E8425764B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8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greeka.com/greece-history/famous-people/alexander-great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reeka.com/cyclades/ios/history/famous-people/homer-ios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greeka.com/greece-history/famous-people/socrates/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reeka.com/greece-history/famous-people/plato/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greeka.com/greece-history/famous-people/aristotle/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5D456-AB7F-00ED-90CD-C6FC6CB74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2630" y="-471875"/>
            <a:ext cx="10924032" cy="21530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FA3D70-0F76-8A9A-DD3E-234076F586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945066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rgbClr val="0070C0"/>
                </a:solidFill>
              </a:rPr>
              <a:t>Greek Historical Figures</a:t>
            </a:r>
          </a:p>
          <a:p>
            <a:r>
              <a:rPr lang="el-GR" sz="2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Α</a:t>
            </a:r>
            <a:r>
              <a:rPr lang="en-US" sz="2800" b="1" kern="100" dirty="0">
                <a:solidFill>
                  <a:srgbClr val="0070C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 original  presentation prepared by the HELLENIC CULTURE CENTRE </a:t>
            </a:r>
            <a:r>
              <a:rPr lang="en-US" sz="2800" b="1" kern="100" dirty="0">
                <a:solidFill>
                  <a:srgbClr val="FFC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VIP Project EU</a:t>
            </a:r>
          </a:p>
          <a:p>
            <a:endParaRPr lang="en-US" sz="2800" b="1" dirty="0">
              <a:solidFill>
                <a:srgbClr val="0070C0"/>
              </a:solidFill>
            </a:endParaRPr>
          </a:p>
          <a:p>
            <a:r>
              <a:rPr lang="en-US" sz="2800" b="1" dirty="0">
                <a:solidFill>
                  <a:srgbClr val="0070C0"/>
                </a:solidFill>
              </a:rPr>
              <a:t>26</a:t>
            </a:r>
          </a:p>
        </p:txBody>
      </p:sp>
      <p:pic>
        <p:nvPicPr>
          <p:cNvPr id="6146" name="Picture 2" descr="Top 15 Influential Ancient Greeks - ellines.com">
            <a:extLst>
              <a:ext uri="{FF2B5EF4-FFF2-40B4-BE49-F238E27FC236}">
                <a16:creationId xmlns:a16="http://schemas.microsoft.com/office/drawing/2014/main" id="{8B893F2E-A1DB-8F3E-0890-EA2A15EA0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537" y="207264"/>
            <a:ext cx="9046464" cy="3126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50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8FD41-0AE1-A17C-E30B-9542267A2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0" u="sng" strike="noStrike" dirty="0">
                <a:solidFill>
                  <a:srgbClr val="455A64"/>
                </a:solidFill>
                <a:effectLst/>
                <a:latin typeface="Poppins" panose="00000500000000000000" pitchFamily="2" charset="0"/>
                <a:hlinkClick r:id="rId2" tooltip="Alexander the Great"/>
              </a:rPr>
              <a:t>Alexander the Great</a:t>
            </a:r>
            <a:endParaRPr lang="en-US" u="sng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10BFEB-4E93-D513-3C15-22623FAFEA4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Alexander the Great is the most famous Greek personality ever. His short life was full of adventures.</a:t>
            </a:r>
          </a:p>
          <a:p>
            <a:r>
              <a:rPr lang="en-US" dirty="0"/>
              <a:t> Born in Pella, Macedonia, in 356 BC, he became king at the age of 20. </a:t>
            </a:r>
          </a:p>
          <a:p>
            <a:r>
              <a:rPr lang="en-US" dirty="0"/>
              <a:t>After he united the Greek city-states, he launched an expedition to the East and managed to conquer the Persian Empire and extend the borders of his kingdom till India.</a:t>
            </a:r>
          </a:p>
          <a:p>
            <a:r>
              <a:rPr lang="en-US" dirty="0"/>
              <a:t> He died a month before he turned 33, beloved as a god while he was alive and celebrated as a legend after his death.</a:t>
            </a:r>
          </a:p>
        </p:txBody>
      </p:sp>
      <p:pic>
        <p:nvPicPr>
          <p:cNvPr id="1026" name="Picture 2" descr="Alexander the Great">
            <a:extLst>
              <a:ext uri="{FF2B5EF4-FFF2-40B4-BE49-F238E27FC236}">
                <a16:creationId xmlns:a16="http://schemas.microsoft.com/office/drawing/2014/main" id="{9B9EF343-8D33-C321-6E91-D36D10F54775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74094"/>
            <a:ext cx="51816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07063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9BD256-24E3-0A06-A378-5A7607AD4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455A64"/>
                </a:solidFill>
                <a:effectLst/>
                <a:latin typeface="Poppins" panose="00000500000000000000" pitchFamily="2" charset="0"/>
                <a:hlinkClick r:id="rId2" tooltip="Homer, the Epic Poet"/>
              </a:rPr>
              <a:t>Homer, the Epic Poet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6C1D95-89F3-DEA6-9317-955CB9B0365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Homer, the famous poet of the Greek antiquity, is known all over the world for his two epic poems, the Iliad and the Odyssey.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Historians believe that Homer was blind, as shown by his name, which in Greek means "he who can't see".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Many cities claim to be the birthplace of Homer, while it is believed that he died in Ios, the homeland of his mother.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He lived in the 8th century BC and didn't actually write his poems, but narrated them and scholars wrote them down.</a:t>
            </a:r>
            <a:endParaRPr lang="en-US" dirty="0"/>
          </a:p>
        </p:txBody>
      </p:sp>
      <p:pic>
        <p:nvPicPr>
          <p:cNvPr id="2050" name="Picture 2" descr="Homer, the Epic Poet">
            <a:extLst>
              <a:ext uri="{FF2B5EF4-FFF2-40B4-BE49-F238E27FC236}">
                <a16:creationId xmlns:a16="http://schemas.microsoft.com/office/drawing/2014/main" id="{80333C2F-961A-2090-D1F4-2C2C501DD30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279491"/>
            <a:ext cx="5181600" cy="3443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632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16B73-C202-A524-BEF8-FDA0758DE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455A64"/>
                </a:solidFill>
                <a:effectLst/>
                <a:latin typeface="Poppins" panose="00000500000000000000" pitchFamily="2" charset="0"/>
                <a:hlinkClick r:id="rId2" tooltip="Socrates, the Enigmatic Philosopher"/>
              </a:rPr>
              <a:t>Socrates, the Enigmatic Philosopher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E508C4-7C96-4734-E55C-D550CD10F71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Socrates is considered today as the founder of Western philosophy. His notions of ethics, virtue and truth passed through centuries. </a:t>
            </a:r>
          </a:p>
          <a:p>
            <a:r>
              <a:rPr lang="en-US" dirty="0"/>
              <a:t>Although we have no </a:t>
            </a:r>
            <a:r>
              <a:rPr lang="en-US" dirty="0" err="1"/>
              <a:t>manuscipts</a:t>
            </a:r>
            <a:r>
              <a:rPr lang="en-US" dirty="0"/>
              <a:t> of Socrates himself, his life and ideology are vividly presented in the works of Plato and Xenophon, his direct students, while some accounts are also found in Aristotle and Aristophanes. </a:t>
            </a:r>
          </a:p>
          <a:p>
            <a:r>
              <a:rPr lang="en-US" dirty="0"/>
              <a:t>Socrates believed that the real truth is hidden in every man and all he has to do is to discover it. </a:t>
            </a:r>
          </a:p>
          <a:p>
            <a:r>
              <a:rPr lang="en-US" dirty="0"/>
              <a:t>Because of his philosophical teachings, he was accused of corrupting the youth and was sentenced to death by the Athenian politicians. </a:t>
            </a:r>
          </a:p>
          <a:p>
            <a:r>
              <a:rPr lang="en-US" dirty="0"/>
              <a:t>He died in prison drinking poison.</a:t>
            </a:r>
          </a:p>
        </p:txBody>
      </p:sp>
      <p:pic>
        <p:nvPicPr>
          <p:cNvPr id="3074" name="Picture 2" descr="Socrates, the Enigmatic Philosopher">
            <a:extLst>
              <a:ext uri="{FF2B5EF4-FFF2-40B4-BE49-F238E27FC236}">
                <a16:creationId xmlns:a16="http://schemas.microsoft.com/office/drawing/2014/main" id="{C19058E1-9863-E47D-D6E1-AFC63568BF33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74094"/>
            <a:ext cx="5181600" cy="345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018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96E0B-1AFC-4904-73DE-7836146C9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455A64"/>
                </a:solidFill>
                <a:effectLst/>
                <a:latin typeface="Poppins" panose="00000500000000000000" pitchFamily="2" charset="0"/>
                <a:hlinkClick r:id="rId2" tooltip="Plato, the Metaphysic Philosopher"/>
              </a:rPr>
              <a:t>Plato, the Metaphysic Philosopher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B2346-5337-6B06-43F5-67AF55529C7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Plato (428-358 BC) is one of the three most famous Athenian philosophers.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 Student of Socrates and teacher of Aristotle, Plato is the most vague of the classical thinkers.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His theories were much innovative for his time.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Plato introduced a new political system, where philosophers, as the holders of real truth and knowledge, would rule.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An opponent of democracy, Plato thinks that ruling a state must not be based on persuasion but on wisdom.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Giving his theories a metaphysical aspect, Plato believed that two parallel worlds exist, the real world and the world we live in, which is a reflection of the real world.</a:t>
            </a:r>
            <a:endParaRPr lang="en-US" dirty="0"/>
          </a:p>
        </p:txBody>
      </p:sp>
      <p:pic>
        <p:nvPicPr>
          <p:cNvPr id="4098" name="Picture 2" descr="Plato, the Metaphysic Philosopher">
            <a:extLst>
              <a:ext uri="{FF2B5EF4-FFF2-40B4-BE49-F238E27FC236}">
                <a16:creationId xmlns:a16="http://schemas.microsoft.com/office/drawing/2014/main" id="{F08C5234-1981-4542-D9B6-D7A04ADB3DB6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328069"/>
            <a:ext cx="5181600" cy="334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77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C968B-D475-A3C7-D997-543835D36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0" u="none" strike="noStrike" dirty="0">
                <a:solidFill>
                  <a:srgbClr val="455A64"/>
                </a:solidFill>
                <a:effectLst/>
                <a:latin typeface="Poppins" panose="00000500000000000000" pitchFamily="2" charset="0"/>
                <a:hlinkClick r:id="rId2" tooltip="Aristotle, the Philosopher of Reason"/>
              </a:rPr>
              <a:t>Aristotle, the Philosopher of Reason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0DF4A3-ED89-9A1A-FF17-3AA0507EA72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Aristotle, student of Socrates and Plato, is the third most famous philosopher of the Greek antiquity.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He studied in the Academy of Plato, the first university of the world.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When Plato died, he went to teach the son of king Phillip of Macedon, Alexander the Great.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On his return to Athens, he founded Lyceum, a school of philosophy and other sciences.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Although only one third of his work survives today, it can be seen that he studied almost all sciences known in the ancient times. </a:t>
            </a:r>
          </a:p>
          <a:p>
            <a:r>
              <a:rPr lang="en-US" b="0" i="0" dirty="0">
                <a:solidFill>
                  <a:srgbClr val="455A64"/>
                </a:solidFill>
                <a:effectLst/>
                <a:latin typeface="Poppins" panose="00000500000000000000" pitchFamily="2" charset="0"/>
              </a:rPr>
              <a:t>His philosophical notions survived for centuries and influenced a lot the Western culture.</a:t>
            </a:r>
            <a:endParaRPr lang="en-US" dirty="0"/>
          </a:p>
        </p:txBody>
      </p:sp>
      <p:pic>
        <p:nvPicPr>
          <p:cNvPr id="5122" name="Picture 2" descr="Aristotle, the Philosopher of Reason">
            <a:extLst>
              <a:ext uri="{FF2B5EF4-FFF2-40B4-BE49-F238E27FC236}">
                <a16:creationId xmlns:a16="http://schemas.microsoft.com/office/drawing/2014/main" id="{EAB92AFA-204B-E6BD-46B3-E4CCEDA47AFC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295684"/>
            <a:ext cx="5181600" cy="3411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19345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584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Poppins</vt:lpstr>
      <vt:lpstr>Office Theme</vt:lpstr>
      <vt:lpstr>PowerPoint Presentation</vt:lpstr>
      <vt:lpstr>Alexander the Great</vt:lpstr>
      <vt:lpstr>Homer, the Epic Poet</vt:lpstr>
      <vt:lpstr>Socrates, the Enigmatic Philosopher</vt:lpstr>
      <vt:lpstr>Plato, the Metaphysic Philosopher</vt:lpstr>
      <vt:lpstr>Aristotle, the Philosopher of Reason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Ifigenia Georgiadou</dc:creator>
  <cp:lastModifiedBy>Ifigenia Georgiadou</cp:lastModifiedBy>
  <cp:revision>2</cp:revision>
  <dcterms:created xsi:type="dcterms:W3CDTF">2025-02-23T02:19:17Z</dcterms:created>
  <dcterms:modified xsi:type="dcterms:W3CDTF">2025-02-23T03:02:39Z</dcterms:modified>
</cp:coreProperties>
</file>